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42+cd/H/EZAO0zg+etbPEMfF1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3B1D24-AEB6-43F9-A1F1-9D51CBA5730B}">
  <a:tblStyle styleId="{743B1D24-AEB6-43F9-A1F1-9D51CBA5730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39:52.547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iq96M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39:45.123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iq96I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" name="Google Shape;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2d946470e4_1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g22d946470e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cb35f6d36_0_1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g22cb35f6d3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4:notes"/>
          <p:cNvSpPr txBox="1">
            <a:spLocks noGrp="1"/>
          </p:cNvSpPr>
          <p:nvPr>
            <p:ph type="body" idx="1"/>
          </p:nvPr>
        </p:nvSpPr>
        <p:spPr>
          <a:xfrm>
            <a:off x="685800" y="5138390"/>
            <a:ext cx="5486400" cy="4867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5:notes"/>
          <p:cNvSpPr txBox="1">
            <a:spLocks noGrp="1"/>
          </p:cNvSpPr>
          <p:nvPr>
            <p:ph type="body" idx="1"/>
          </p:nvPr>
        </p:nvSpPr>
        <p:spPr>
          <a:xfrm>
            <a:off x="685800" y="5138390"/>
            <a:ext cx="5486400" cy="4867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2cb35f6d3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g22cb35f6d36_0_60:notes"/>
          <p:cNvSpPr txBox="1">
            <a:spLocks noGrp="1"/>
          </p:cNvSpPr>
          <p:nvPr>
            <p:ph type="body" idx="1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2cb35f6d36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g22cb35f6d36_0_148:notes"/>
          <p:cNvSpPr txBox="1">
            <a:spLocks noGrp="1"/>
          </p:cNvSpPr>
          <p:nvPr>
            <p:ph type="body" idx="1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2cb35f6d3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811213"/>
            <a:ext cx="5246688" cy="4056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3" name="Google Shape;323;g22cb35f6d36_0_98:notes"/>
          <p:cNvSpPr txBox="1">
            <a:spLocks noGrp="1"/>
          </p:cNvSpPr>
          <p:nvPr>
            <p:ph type="body" idx="1"/>
          </p:nvPr>
        </p:nvSpPr>
        <p:spPr>
          <a:xfrm>
            <a:off x="685800" y="5138390"/>
            <a:ext cx="5486400" cy="48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" name="Google Shape;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7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2" name="Google Shape;12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oogle Shape;15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{743B1D24-AEB6-43F9-A1F1-9D51CBA5730B}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19" name="Google Shape;19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0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comments" Target="../comments/comment1.xml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comments" Target="../comments/comment2.xml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6737013" y="3171375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2411676" y="534525"/>
            <a:ext cx="6463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1315923" y="2211107"/>
            <a:ext cx="101717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3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g22d946470e4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d946470e4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d946470e4_1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d946470e4_1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4813" y="39695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2493" y="12248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19728" y="67127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18668" y="48763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3242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22d946470e4_1_0"/>
          <p:cNvSpPr txBox="1"/>
          <p:nvPr/>
        </p:nvSpPr>
        <p:spPr>
          <a:xfrm>
            <a:off x="2411676" y="534525"/>
            <a:ext cx="6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2d946470e4_1_0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2d946470e4_1_0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2d946470e4_1_0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37595" y="3063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75945" y="30630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52318" y="39773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78554" y="48844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9606" y="67127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d946470e4_1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d946470e4_1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d946470e4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d946470e4_1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d946470e4_1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d946470e4_1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d946470e4_1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2d946470e4_1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2d946470e4_1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2d946470e4_1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2d946470e4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22d946470e4_1_0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2d946470e4_1_0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2d946470e4_1_0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2d946470e4_1_0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2d946470e4_1_0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2d946470e4_1_0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59062" y="312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22d946470e4_1_0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2d946470e4_1_0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22d946470e4_1_0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2d946470e4_1_0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2d946470e4_1_0"/>
          <p:cNvSpPr txBox="1"/>
          <p:nvPr/>
        </p:nvSpPr>
        <p:spPr>
          <a:xfrm>
            <a:off x="6737013" y="3171375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2d946470e4_1_0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22d946470e4_1_0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g22d946470e4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2493" y="579732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2d946470e4_1_0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g22cb35f6d36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687" y="3046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b35f6d36_0_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9062" y="67163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b35f6d36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b35f6d36_0_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89596" y="48844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b35f6d36_0_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b35f6d36_0_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b35f6d36_0_16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cb35f6d36_0_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52329" y="3970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2cb35f6d36_0_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368461" y="39832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2493" y="12248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918668" y="48763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2493" y="5797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13242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22cb35f6d36_0_16"/>
          <p:cNvSpPr txBox="1"/>
          <p:nvPr/>
        </p:nvSpPr>
        <p:spPr>
          <a:xfrm>
            <a:off x="2411676" y="534525"/>
            <a:ext cx="6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2cb35f6d36_0_16"/>
          <p:cNvSpPr txBox="1"/>
          <p:nvPr/>
        </p:nvSpPr>
        <p:spPr>
          <a:xfrm>
            <a:off x="2616374" y="2406662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2cb35f6d36_0_16"/>
          <p:cNvSpPr txBox="1"/>
          <p:nvPr/>
        </p:nvSpPr>
        <p:spPr>
          <a:xfrm>
            <a:off x="5341181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2cb35f6d36_0_16"/>
          <p:cNvSpPr txBox="1"/>
          <p:nvPr/>
        </p:nvSpPr>
        <p:spPr>
          <a:xfrm>
            <a:off x="7170890" y="238329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g22cb35f6d36_0_16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cb35f6d36_0_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b35f6d36_0_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b35f6d36_0_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b35f6d36_0_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cb35f6d36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cb35f6d36_0_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cb35f6d36_0_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cb35f6d36_0_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cb35f6d36_0_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2cb35f6d36_0_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919728" y="67127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22cb35f6d36_0_16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2cb35f6d36_0_16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22cb35f6d36_0_16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2cb35f6d36_0_16"/>
          <p:cNvSpPr txBox="1"/>
          <p:nvPr/>
        </p:nvSpPr>
        <p:spPr>
          <a:xfrm>
            <a:off x="6254494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2cb35f6d36_0_16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22cb35f6d36_0_16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g22cb35f6d36_0_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59062" y="3126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22cb35f6d36_0_16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2cb35f6d36_0_16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22cb35f6d36_0_16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2cb35f6d36_0_16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2cb35f6d36_0_16"/>
          <p:cNvSpPr txBox="1"/>
          <p:nvPr/>
        </p:nvSpPr>
        <p:spPr>
          <a:xfrm>
            <a:off x="6737013" y="3171375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22cb35f6d36_0_16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2cb35f6d36_0_16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2cb35f6d36_0_16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8639" y="3986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687" y="3046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2493" y="122007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9062" y="67163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89596" y="48844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2493" y="58062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52329" y="3970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9227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3203" y="48708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3203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4"/>
          <p:cNvSpPr txBox="1"/>
          <p:nvPr/>
        </p:nvSpPr>
        <p:spPr>
          <a:xfrm>
            <a:off x="2411676" y="534525"/>
            <a:ext cx="6463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4"/>
          <p:cNvSpPr txBox="1"/>
          <p:nvPr/>
        </p:nvSpPr>
        <p:spPr>
          <a:xfrm>
            <a:off x="2616374" y="2406662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4"/>
          <p:cNvSpPr txBox="1"/>
          <p:nvPr/>
        </p:nvSpPr>
        <p:spPr>
          <a:xfrm>
            <a:off x="5341181" y="3279071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4"/>
          <p:cNvSpPr txBox="1"/>
          <p:nvPr/>
        </p:nvSpPr>
        <p:spPr>
          <a:xfrm>
            <a:off x="7170890" y="2383290"/>
            <a:ext cx="27443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 txBox="1"/>
          <p:nvPr/>
        </p:nvSpPr>
        <p:spPr>
          <a:xfrm>
            <a:off x="7838831" y="147579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"/>
          <p:cNvSpPr txBox="1"/>
          <p:nvPr/>
        </p:nvSpPr>
        <p:spPr>
          <a:xfrm>
            <a:off x="2616374" y="512061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4"/>
          <p:cNvSpPr txBox="1"/>
          <p:nvPr/>
        </p:nvSpPr>
        <p:spPr>
          <a:xfrm>
            <a:off x="3527250" y="6028609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1680710" y="1475770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6256881" y="144107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4"/>
          <p:cNvSpPr txBox="1"/>
          <p:nvPr/>
        </p:nvSpPr>
        <p:spPr>
          <a:xfrm>
            <a:off x="8091952" y="3279071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4"/>
          <p:cNvSpPr txBox="1"/>
          <p:nvPr/>
        </p:nvSpPr>
        <p:spPr>
          <a:xfrm>
            <a:off x="8092326" y="5105485"/>
            <a:ext cx="274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Google Shape;207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9062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4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4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4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4"/>
          <p:cNvSpPr txBox="1"/>
          <p:nvPr/>
        </p:nvSpPr>
        <p:spPr>
          <a:xfrm>
            <a:off x="6737013" y="3171375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4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169;g1e1105903c0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494" y="213040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5"/>
          <p:cNvSpPr txBox="1"/>
          <p:nvPr/>
        </p:nvSpPr>
        <p:spPr>
          <a:xfrm>
            <a:off x="2411676" y="534525"/>
            <a:ext cx="6463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5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5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5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5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5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5"/>
          <p:cNvSpPr txBox="1"/>
          <p:nvPr/>
        </p:nvSpPr>
        <p:spPr>
          <a:xfrm>
            <a:off x="5822363" y="3171350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g22cb35f6d36_0_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cb35f6d36_0_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2cb35f6d36_0_6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2cb35f6d36_0_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g22cb35f6d36_0_60"/>
          <p:cNvSpPr txBox="1"/>
          <p:nvPr/>
        </p:nvSpPr>
        <p:spPr>
          <a:xfrm>
            <a:off x="2411676" y="534525"/>
            <a:ext cx="6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g22cb35f6d36_0_6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cb35f6d36_0_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cb35f6d36_0_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2cb35f6d36_0_6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2cb35f6d36_0_6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2cb35f6d36_0_6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2cb35f6d36_0_6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2cb35f6d36_0_6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cb35f6d36_0_6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cb35f6d36_0_6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cb35f6d36_0_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57420" y="317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447" y="3062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447" y="6718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2514" y="3048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2514" y="5807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95270" y="317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72361" y="3046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92191" y="5807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2cb35f6d36_0_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10742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g22cb35f6d36_0_60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2cb35f6d36_0_60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22cb35f6d36_0_60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22cb35f6d36_0_60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2cb35f6d36_0_60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2cb35f6d36_0_60"/>
          <p:cNvSpPr txBox="1"/>
          <p:nvPr/>
        </p:nvSpPr>
        <p:spPr>
          <a:xfrm>
            <a:off x="5822363" y="3171350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g22cb35f6d36_0_60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p5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g22cb35f6d36_0_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cb35f6d36_0_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2cb35f6d36_0_14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2cb35f6d36_0_1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g22cb35f6d36_0_148"/>
          <p:cNvSpPr txBox="1"/>
          <p:nvPr/>
        </p:nvSpPr>
        <p:spPr>
          <a:xfrm>
            <a:off x="2411676" y="534525"/>
            <a:ext cx="6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22cb35f6d36_0_148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g22cb35f6d36_0_148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2cb35f6d36_0_1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2cb35f6d36_0_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2cb35f6d36_0_1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2cb35f6d36_0_1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2cb35f6d36_0_14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2cb35f6d36_0_1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2cb35f6d36_0_1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2cb35f6d36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2cb35f6d36_0_1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2cb35f6d36_0_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57420" y="317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447" y="30620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447" y="6718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2514" y="304842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2cb35f6d36_0_1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2cb35f6d36_0_1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2cb35f6d36_0_1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9596" y="57938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2514" y="5807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2cb35f6d36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10742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g22cb35f6d36_0_148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22cb35f6d36_0_148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22cb35f6d36_0_148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22cb35f6d36_0_148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2cb35f6d36_0_148"/>
          <p:cNvSpPr txBox="1"/>
          <p:nvPr/>
        </p:nvSpPr>
        <p:spPr>
          <a:xfrm>
            <a:off x="5822363" y="3171350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22cb35f6d36_0_148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38;p5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g22cb35f6d36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5851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6657" y="58062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2cb35f6d36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9596" y="30593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2cb35f6d36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8957" y="3058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2cb35f6d36_0_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290911" y="309242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22cb35f6d36_0_9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4907949" y="33815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3494" y="3073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596" y="579389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2cb35f6d36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52329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2cb35f6d36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7005" y="671833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g22cb35f6d36_0_98"/>
          <p:cNvSpPr txBox="1"/>
          <p:nvPr/>
        </p:nvSpPr>
        <p:spPr>
          <a:xfrm>
            <a:off x="2411676" y="534525"/>
            <a:ext cx="646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Tető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22cb35f6d36_0_98"/>
          <p:cNvSpPr txBox="1"/>
          <p:nvPr/>
        </p:nvSpPr>
        <p:spPr>
          <a:xfrm>
            <a:off x="1315923" y="2211107"/>
            <a:ext cx="101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Falak, födémek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6657" y="3072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g22cb35f6d36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59180" y="306382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7005" y="30460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22cb35f6d36_0_9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22cb35f6d36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22cb35f6d36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22cb35f6d36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22cb35f6d36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cb35f6d36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2cb35f6d36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22cb35f6d36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22cb35f6d36_0_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22cb35f6d36_0_9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g22cb35f6d36_0_9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22cb35f6d36_0_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g22cb35f6d36_0_98"/>
          <p:cNvSpPr txBox="1"/>
          <p:nvPr/>
        </p:nvSpPr>
        <p:spPr>
          <a:xfrm>
            <a:off x="6996872" y="119737"/>
            <a:ext cx="29025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be a feladatokat az építkezés menete szerint!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Azokat kerüld el, ami nem szükséges egy ház felépítéséhez!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2cb35f6d36_0_98"/>
          <p:cNvSpPr txBox="1"/>
          <p:nvPr/>
        </p:nvSpPr>
        <p:spPr>
          <a:xfrm>
            <a:off x="7838831" y="1475797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22cb35f6d36_0_98"/>
          <p:cNvSpPr txBox="1"/>
          <p:nvPr/>
        </p:nvSpPr>
        <p:spPr>
          <a:xfrm>
            <a:off x="5045375" y="1337175"/>
            <a:ext cx="86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Nyílás-zárók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22cb35f6d36_0_98"/>
          <p:cNvSpPr txBox="1"/>
          <p:nvPr/>
        </p:nvSpPr>
        <p:spPr>
          <a:xfrm>
            <a:off x="3150578" y="4199862"/>
            <a:ext cx="1027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Tervezés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22cb35f6d36_0_98"/>
          <p:cNvSpPr txBox="1"/>
          <p:nvPr/>
        </p:nvSpPr>
        <p:spPr>
          <a:xfrm>
            <a:off x="2159662" y="5890009"/>
            <a:ext cx="117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Föld-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22cb35f6d36_0_98"/>
          <p:cNvSpPr txBox="1"/>
          <p:nvPr/>
        </p:nvSpPr>
        <p:spPr>
          <a:xfrm>
            <a:off x="5822363" y="3171350"/>
            <a:ext cx="117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Közművek, burkolás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22cb35f6d36_0_98"/>
          <p:cNvSpPr txBox="1"/>
          <p:nvPr/>
        </p:nvSpPr>
        <p:spPr>
          <a:xfrm>
            <a:off x="6810375" y="5767000"/>
            <a:ext cx="102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eprendezés, kulcs-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átadás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8;p5"/>
          <p:cNvSpPr txBox="1"/>
          <p:nvPr/>
        </p:nvSpPr>
        <p:spPr>
          <a:xfrm>
            <a:off x="1311352" y="5090032"/>
            <a:ext cx="102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Alapozás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Egyéni</PresentationFormat>
  <Paragraphs>155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</cp:revision>
  <dcterms:modified xsi:type="dcterms:W3CDTF">2023-05-08T12:05:56Z</dcterms:modified>
</cp:coreProperties>
</file>