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omments/comment2.xml" ContentType="application/vnd.openxmlformats-officedocument.presentationml.comment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omments/comment3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0058400" cy="7772400"/>
  <p:notesSz cx="6858000" cy="9945688"/>
  <p:embeddedFontLst>
    <p:embeddedFont>
      <p:font typeface="Montserrat" panose="020B0604020202020204" charset="-18"/>
      <p:regular r:id="rId14"/>
      <p:bold r:id="rId15"/>
      <p:italic r:id="rId16"/>
      <p:boldItalic r:id="rId1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21" roundtripDataSignature="AMtx7mi4U9oF8N2FCI7zGrpcQdOfHJGiNw==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nastasia M" initials="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65"/>
  </p:normalViewPr>
  <p:slideViewPr>
    <p:cSldViewPr snapToGrid="0">
      <p:cViewPr varScale="1">
        <p:scale>
          <a:sx n="70" d="100"/>
          <a:sy n="70" d="100"/>
        </p:scale>
        <p:origin x="66" y="6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customschemas.google.com/relationships/presentationmetadata" Target="meta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4.fntdata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font" Target="fonts/font3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font" Target="fonts/font2.fntdata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1.fntdata"/><Relationship Id="rId22" Type="http://schemas.openxmlformats.org/officeDocument/2006/relationships/commentAuthors" Target="commentAuthor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23-04-13T10:51:02.037" idx="1">
    <p:pos x="6000" y="0"/>
    <p:text>tested</p:text>
    <p:extLst>
      <p:ext uri="{C676402C-5697-4E1C-873F-D02D1690AC5C}">
        <p15:threadingInfo xmlns:p15="http://schemas.microsoft.com/office/powerpoint/2012/main" timeZoneBias="0"/>
      </p:ext>
      <p:ext uri="http://customooxmlschemas.google.com/">
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commentPostId="AAAAvD590WE"/>
      </p:ext>
    </p:extLs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23-04-13T10:51:16.291" idx="2">
    <p:pos x="6000" y="0"/>
    <p:text>tested</p:text>
    <p:extLst>
      <p:ext uri="{C676402C-5697-4E1C-873F-D02D1690AC5C}">
        <p15:threadingInfo xmlns:p15="http://schemas.microsoft.com/office/powerpoint/2012/main" timeZoneBias="0"/>
      </p:ext>
      <p:ext uri="http://customooxmlschemas.google.com/">
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commentPostId="AAAAvD590WI"/>
      </p:ext>
    </p:extLst>
  </p:cm>
</p:cmLst>
</file>

<file path=ppt/comments/comment3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23-04-13T10:51:23.591" idx="3">
    <p:pos x="6000" y="0"/>
    <p:text>tested</p:text>
    <p:extLst>
      <p:ext uri="{C676402C-5697-4E1C-873F-D02D1690AC5C}">
        <p15:threadingInfo xmlns:p15="http://schemas.microsoft.com/office/powerpoint/2012/main" timeZoneBias="0"/>
      </p:ext>
      <p:ext uri="http://customooxmlschemas.google.com/">
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commentPostId="AAAAvD7bhzs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017588" y="746125"/>
            <a:ext cx="4824412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17588" y="746125"/>
            <a:ext cx="4824412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7" name="Google Shape;17;p1:notes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hu-HU"/>
              <a:t>Interactive Challenge Card</a:t>
            </a:r>
            <a:endParaRPr/>
          </a:p>
          <a:p>
            <a:pPr marL="45720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hu-HU">
                <a:solidFill>
                  <a:schemeClr val="dk1"/>
                </a:solidFill>
              </a:rPr>
              <a:t>Display with your classroom projector</a:t>
            </a:r>
            <a:endParaRPr>
              <a:solidFill>
                <a:schemeClr val="dk1"/>
              </a:solidFill>
            </a:endParaRPr>
          </a:p>
          <a:p>
            <a:pPr marL="45720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hu-HU">
                <a:solidFill>
                  <a:schemeClr val="dk1"/>
                </a:solidFill>
              </a:rPr>
              <a:t>Drag and drop each color square to create a path for indi.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Google Shape;281;g1f9f2360b5a_0_17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17588" y="746125"/>
            <a:ext cx="4824412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82" name="Google Shape;282;g1f9f2360b5a_0_172:notes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hu-HU"/>
              <a:t>Interactive Challenge Card</a:t>
            </a:r>
            <a:endParaRPr/>
          </a:p>
          <a:p>
            <a:pPr marL="45720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hu-HU">
                <a:solidFill>
                  <a:schemeClr val="dk1"/>
                </a:solidFill>
              </a:rPr>
              <a:t>Display with your classroom projector</a:t>
            </a:r>
            <a:endParaRPr>
              <a:solidFill>
                <a:schemeClr val="dk1"/>
              </a:solidFill>
            </a:endParaRPr>
          </a:p>
          <a:p>
            <a:pPr marL="45720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hu-HU">
                <a:solidFill>
                  <a:schemeClr val="dk1"/>
                </a:solidFill>
              </a:rPr>
              <a:t>Drag and drop each color square to create a path for indi.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Google Shape;315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17588" y="746125"/>
            <a:ext cx="4824412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16" name="Google Shape;316;p11:notes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hu-HU"/>
              <a:t>Interactive Challenge Card</a:t>
            </a:r>
            <a:endParaRPr/>
          </a:p>
          <a:p>
            <a:pPr marL="45720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hu-HU">
                <a:solidFill>
                  <a:schemeClr val="dk1"/>
                </a:solidFill>
              </a:rPr>
              <a:t>Display with your classroom projector</a:t>
            </a:r>
            <a:endParaRPr>
              <a:solidFill>
                <a:schemeClr val="dk1"/>
              </a:solidFill>
            </a:endParaRPr>
          </a:p>
          <a:p>
            <a:pPr marL="45720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hu-HU">
                <a:solidFill>
                  <a:schemeClr val="dk1"/>
                </a:solidFill>
              </a:rPr>
              <a:t>Drag and drop each color square to create a path for indi.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17588" y="746125"/>
            <a:ext cx="4824412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0" name="Google Shape;40;p2:notes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hu-HU"/>
              <a:t>Interactive Challenge Card</a:t>
            </a:r>
            <a:endParaRPr/>
          </a:p>
          <a:p>
            <a:pPr marL="45720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hu-HU">
                <a:solidFill>
                  <a:schemeClr val="dk1"/>
                </a:solidFill>
              </a:rPr>
              <a:t>Display with your classroom projector</a:t>
            </a:r>
            <a:endParaRPr>
              <a:solidFill>
                <a:schemeClr val="dk1"/>
              </a:solidFill>
            </a:endParaRPr>
          </a:p>
          <a:p>
            <a:pPr marL="45720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hu-HU">
                <a:solidFill>
                  <a:schemeClr val="dk1"/>
                </a:solidFill>
              </a:rPr>
              <a:t>Drag and drop each color square to create a path for indi.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17588" y="746125"/>
            <a:ext cx="4824412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5" name="Google Shape;65;p3:notes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hu-HU"/>
              <a:t>Interactive Challenge Card</a:t>
            </a:r>
            <a:endParaRPr/>
          </a:p>
          <a:p>
            <a:pPr marL="45720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hu-HU">
                <a:solidFill>
                  <a:schemeClr val="dk1"/>
                </a:solidFill>
              </a:rPr>
              <a:t>Display with your classroom projector</a:t>
            </a:r>
            <a:endParaRPr>
              <a:solidFill>
                <a:schemeClr val="dk1"/>
              </a:solidFill>
            </a:endParaRPr>
          </a:p>
          <a:p>
            <a:pPr marL="45720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hu-HU">
                <a:solidFill>
                  <a:schemeClr val="dk1"/>
                </a:solidFill>
              </a:rPr>
              <a:t>Drag and drop each color square to create a path for indi.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17588" y="746125"/>
            <a:ext cx="4824412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1" name="Google Shape;91;p4:notes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hu-HU"/>
              <a:t>Interactive Challenge Card</a:t>
            </a:r>
            <a:endParaRPr/>
          </a:p>
          <a:p>
            <a:pPr marL="45720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hu-HU">
                <a:solidFill>
                  <a:schemeClr val="dk1"/>
                </a:solidFill>
              </a:rPr>
              <a:t>Display with your classroom projector</a:t>
            </a:r>
            <a:endParaRPr>
              <a:solidFill>
                <a:schemeClr val="dk1"/>
              </a:solidFill>
            </a:endParaRPr>
          </a:p>
          <a:p>
            <a:pPr marL="45720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hu-HU">
                <a:solidFill>
                  <a:schemeClr val="dk1"/>
                </a:solidFill>
              </a:rPr>
              <a:t>Drag and drop each color square to create a path for indi.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1f9f2360b5a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17588" y="746125"/>
            <a:ext cx="4824412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7" name="Google Shape;117;g1f9f2360b5a_0_0:notes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hu-HU"/>
              <a:t>Interactive Challenge Card</a:t>
            </a:r>
            <a:endParaRPr/>
          </a:p>
          <a:p>
            <a:pPr marL="45720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hu-HU">
                <a:solidFill>
                  <a:schemeClr val="dk1"/>
                </a:solidFill>
              </a:rPr>
              <a:t>Display with your classroom projector</a:t>
            </a:r>
            <a:endParaRPr>
              <a:solidFill>
                <a:schemeClr val="dk1"/>
              </a:solidFill>
            </a:endParaRPr>
          </a:p>
          <a:p>
            <a:pPr marL="45720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hu-HU">
                <a:solidFill>
                  <a:schemeClr val="dk1"/>
                </a:solidFill>
              </a:rPr>
              <a:t>Drag and drop each color square to create a path for indi.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g1f9f2360b5a_0_4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17588" y="746125"/>
            <a:ext cx="4824412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51" name="Google Shape;151;g1f9f2360b5a_0_43:notes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hu-HU"/>
              <a:t>Interactive Challenge Card</a:t>
            </a:r>
            <a:endParaRPr/>
          </a:p>
          <a:p>
            <a:pPr marL="45720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hu-HU">
                <a:solidFill>
                  <a:schemeClr val="dk1"/>
                </a:solidFill>
              </a:rPr>
              <a:t>Display with your classroom projector</a:t>
            </a:r>
            <a:endParaRPr>
              <a:solidFill>
                <a:schemeClr val="dk1"/>
              </a:solidFill>
            </a:endParaRPr>
          </a:p>
          <a:p>
            <a:pPr marL="45720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hu-HU">
                <a:solidFill>
                  <a:schemeClr val="dk1"/>
                </a:solidFill>
              </a:rPr>
              <a:t>Drag and drop each color square to create a path for indi.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17588" y="746125"/>
            <a:ext cx="4824412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85" name="Google Shape;185;p7:notes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hu-HU"/>
              <a:t>Interactive Challenge Card</a:t>
            </a:r>
            <a:endParaRPr/>
          </a:p>
          <a:p>
            <a:pPr marL="45720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hu-HU">
                <a:solidFill>
                  <a:schemeClr val="dk1"/>
                </a:solidFill>
              </a:rPr>
              <a:t>Display with your classroom projector</a:t>
            </a:r>
            <a:endParaRPr>
              <a:solidFill>
                <a:schemeClr val="dk1"/>
              </a:solidFill>
            </a:endParaRPr>
          </a:p>
          <a:p>
            <a:pPr marL="45720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hu-HU">
                <a:solidFill>
                  <a:schemeClr val="dk1"/>
                </a:solidFill>
              </a:rPr>
              <a:t>Drag and drop each color square to create a path for indi.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Google Shape;220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17588" y="746125"/>
            <a:ext cx="4824412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21" name="Google Shape;221;p8:notes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hu-HU"/>
              <a:t>Interactive Challenge Card</a:t>
            </a:r>
            <a:endParaRPr/>
          </a:p>
          <a:p>
            <a:pPr marL="45720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hu-HU">
                <a:solidFill>
                  <a:schemeClr val="dk1"/>
                </a:solidFill>
              </a:rPr>
              <a:t>Display with your classroom projector</a:t>
            </a:r>
            <a:endParaRPr>
              <a:solidFill>
                <a:schemeClr val="dk1"/>
              </a:solidFill>
            </a:endParaRPr>
          </a:p>
          <a:p>
            <a:pPr marL="45720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hu-HU">
                <a:solidFill>
                  <a:schemeClr val="dk1"/>
                </a:solidFill>
              </a:rPr>
              <a:t>Drag and drop each color square to create a path for indi.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Google Shape;247;g1f9f2360b5a_0_1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17588" y="746125"/>
            <a:ext cx="4824412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48" name="Google Shape;248;g1f9f2360b5a_0_129:notes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hu-HU"/>
              <a:t>Interactive Challenge Card</a:t>
            </a:r>
            <a:endParaRPr/>
          </a:p>
          <a:p>
            <a:pPr marL="45720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hu-HU">
                <a:solidFill>
                  <a:schemeClr val="dk1"/>
                </a:solidFill>
              </a:rPr>
              <a:t>Display with your classroom projector</a:t>
            </a:r>
            <a:endParaRPr>
              <a:solidFill>
                <a:schemeClr val="dk1"/>
              </a:solidFill>
            </a:endParaRPr>
          </a:p>
          <a:p>
            <a:pPr marL="45720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hu-HU">
                <a:solidFill>
                  <a:schemeClr val="dk1"/>
                </a:solidFill>
              </a:rPr>
              <a:t>Drag and drop each color square to create a path for indi.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8x8 Grid" type="title">
  <p:cSld name="TITLE"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oogle Shape;8;p1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2856550" y="457200"/>
            <a:ext cx="6857999" cy="6857999"/>
          </a:xfrm>
          <a:prstGeom prst="rect">
            <a:avLst/>
          </a:prstGeom>
          <a:noFill/>
          <a:ln w="114300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</p:pic>
      <p:sp>
        <p:nvSpPr>
          <p:cNvPr id="9" name="Google Shape;9;p14"/>
          <p:cNvSpPr txBox="1"/>
          <p:nvPr/>
        </p:nvSpPr>
        <p:spPr>
          <a:xfrm>
            <a:off x="187161" y="317384"/>
            <a:ext cx="2473800" cy="70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rPr lang="hu-HU" sz="1700" b="0" i="0" u="none" strike="noStrike" cap="none">
                <a:solidFill>
                  <a:srgbClr val="1C9AD6"/>
                </a:solidFill>
                <a:latin typeface="Montserrat"/>
                <a:ea typeface="Montserrat"/>
                <a:cs typeface="Montserrat"/>
                <a:sym typeface="Montserrat"/>
              </a:rPr>
              <a:t>Make your own</a:t>
            </a:r>
            <a:endParaRPr sz="1700" b="0" i="0" u="none" strike="noStrike" cap="none">
              <a:solidFill>
                <a:srgbClr val="1C9AD6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rPr lang="hu-HU" sz="1700" b="1" i="0" u="none" strike="noStrike" cap="none">
                <a:solidFill>
                  <a:srgbClr val="1C9AD6"/>
                </a:solidFill>
                <a:latin typeface="Montserrat"/>
                <a:ea typeface="Montserrat"/>
                <a:cs typeface="Montserrat"/>
                <a:sym typeface="Montserrat"/>
              </a:rPr>
              <a:t>indi Challenge Card</a:t>
            </a:r>
            <a:endParaRPr sz="1700" b="1" i="0" u="none" strike="noStrike" cap="none">
              <a:solidFill>
                <a:srgbClr val="1C9AD6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10" name="Google Shape;10;p1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976157" y="6552392"/>
            <a:ext cx="612775" cy="65278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Google Shape;11;p1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73438" y="6907355"/>
            <a:ext cx="1844045" cy="419101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2" name="Google Shape;12;p14"/>
          <p:cNvGrpSpPr/>
          <p:nvPr/>
        </p:nvGrpSpPr>
        <p:grpSpPr>
          <a:xfrm>
            <a:off x="1921303" y="7205172"/>
            <a:ext cx="783537" cy="475397"/>
            <a:chOff x="0" y="7190319"/>
            <a:chExt cx="737118" cy="488773"/>
          </a:xfrm>
        </p:grpSpPr>
        <p:sp>
          <p:nvSpPr>
            <p:cNvPr id="13" name="Google Shape;13;p14"/>
            <p:cNvSpPr/>
            <p:nvPr/>
          </p:nvSpPr>
          <p:spPr>
            <a:xfrm>
              <a:off x="0" y="7190319"/>
              <a:ext cx="737118" cy="488773"/>
            </a:xfrm>
            <a:prstGeom prst="roundRect">
              <a:avLst>
                <a:gd name="adj" fmla="val 16667"/>
              </a:avLst>
            </a:prstGeom>
            <a:solidFill>
              <a:schemeClr val="lt1"/>
            </a:solidFill>
            <a:ln w="12700" cap="flat" cmpd="sng">
              <a:solidFill>
                <a:srgbClr val="1C9AD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88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14" name="Google Shape;14;p14"/>
            <p:cNvPicPr preferRelativeResize="0"/>
            <p:nvPr/>
          </p:nvPicPr>
          <p:blipFill rotWithShape="1">
            <a:blip r:embed="rId5">
              <a:alphaModFix/>
            </a:blip>
            <a:srcRect/>
            <a:stretch/>
          </p:blipFill>
          <p:spPr>
            <a:xfrm>
              <a:off x="91870" y="7227644"/>
              <a:ext cx="578559" cy="398400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3"/>
          <p:cNvSpPr txBox="1"/>
          <p:nvPr/>
        </p:nvSpPr>
        <p:spPr>
          <a:xfrm>
            <a:off x="1123025" y="1302050"/>
            <a:ext cx="73485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5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12" Type="http://schemas.openxmlformats.org/officeDocument/2006/relationships/image" Target="../media/image1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Relationship Id="rId14" Type="http://schemas.openxmlformats.org/officeDocument/2006/relationships/image" Target="../media/image16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png"/><Relationship Id="rId3" Type="http://schemas.openxmlformats.org/officeDocument/2006/relationships/image" Target="../media/image6.png"/><Relationship Id="rId7" Type="http://schemas.openxmlformats.org/officeDocument/2006/relationships/image" Target="../media/image5.png"/><Relationship Id="rId12" Type="http://schemas.openxmlformats.org/officeDocument/2006/relationships/image" Target="../media/image1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11" Type="http://schemas.openxmlformats.org/officeDocument/2006/relationships/image" Target="../media/image12.png"/><Relationship Id="rId5" Type="http://schemas.openxmlformats.org/officeDocument/2006/relationships/image" Target="../media/image7.png"/><Relationship Id="rId10" Type="http://schemas.openxmlformats.org/officeDocument/2006/relationships/image" Target="../media/image11.png"/><Relationship Id="rId4" Type="http://schemas.openxmlformats.org/officeDocument/2006/relationships/image" Target="../media/image16.png"/><Relationship Id="rId9" Type="http://schemas.openxmlformats.org/officeDocument/2006/relationships/image" Target="../media/image10.png"/><Relationship Id="rId14" Type="http://schemas.openxmlformats.org/officeDocument/2006/relationships/image" Target="../media/image15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13" Type="http://schemas.openxmlformats.org/officeDocument/2006/relationships/image" Target="../media/image14.png"/><Relationship Id="rId3" Type="http://schemas.openxmlformats.org/officeDocument/2006/relationships/image" Target="../media/image10.png"/><Relationship Id="rId7" Type="http://schemas.openxmlformats.org/officeDocument/2006/relationships/image" Target="../media/image6.png"/><Relationship Id="rId12" Type="http://schemas.openxmlformats.org/officeDocument/2006/relationships/image" Target="../media/image1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png"/><Relationship Id="rId11" Type="http://schemas.openxmlformats.org/officeDocument/2006/relationships/image" Target="../media/image9.png"/><Relationship Id="rId5" Type="http://schemas.openxmlformats.org/officeDocument/2006/relationships/image" Target="../media/image11.png"/><Relationship Id="rId15" Type="http://schemas.openxmlformats.org/officeDocument/2006/relationships/comments" Target="../comments/comment3.xml"/><Relationship Id="rId10" Type="http://schemas.openxmlformats.org/officeDocument/2006/relationships/image" Target="../media/image8.png"/><Relationship Id="rId4" Type="http://schemas.openxmlformats.org/officeDocument/2006/relationships/image" Target="../media/image5.png"/><Relationship Id="rId9" Type="http://schemas.openxmlformats.org/officeDocument/2006/relationships/image" Target="../media/image7.png"/><Relationship Id="rId14" Type="http://schemas.openxmlformats.org/officeDocument/2006/relationships/image" Target="../media/image16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5.png"/><Relationship Id="rId3" Type="http://schemas.openxmlformats.org/officeDocument/2006/relationships/image" Target="../media/image9.png"/><Relationship Id="rId7" Type="http://schemas.openxmlformats.org/officeDocument/2006/relationships/image" Target="../media/image5.png"/><Relationship Id="rId12" Type="http://schemas.openxmlformats.org/officeDocument/2006/relationships/image" Target="../media/image1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Relationship Id="rId14" Type="http://schemas.openxmlformats.org/officeDocument/2006/relationships/image" Target="../media/image16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openxmlformats.org/officeDocument/2006/relationships/image" Target="../media/image15.png"/><Relationship Id="rId3" Type="http://schemas.openxmlformats.org/officeDocument/2006/relationships/image" Target="../media/image10.png"/><Relationship Id="rId7" Type="http://schemas.openxmlformats.org/officeDocument/2006/relationships/image" Target="../media/image8.png"/><Relationship Id="rId12" Type="http://schemas.openxmlformats.org/officeDocument/2006/relationships/image" Target="../media/image1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11" Type="http://schemas.openxmlformats.org/officeDocument/2006/relationships/image" Target="../media/image13.png"/><Relationship Id="rId5" Type="http://schemas.openxmlformats.org/officeDocument/2006/relationships/image" Target="../media/image6.png"/><Relationship Id="rId15" Type="http://schemas.openxmlformats.org/officeDocument/2006/relationships/comments" Target="../comments/comment1.xml"/><Relationship Id="rId10" Type="http://schemas.openxmlformats.org/officeDocument/2006/relationships/image" Target="../media/image12.png"/><Relationship Id="rId4" Type="http://schemas.openxmlformats.org/officeDocument/2006/relationships/image" Target="../media/image11.png"/><Relationship Id="rId9" Type="http://schemas.openxmlformats.org/officeDocument/2006/relationships/image" Target="../media/image9.png"/><Relationship Id="rId14" Type="http://schemas.openxmlformats.org/officeDocument/2006/relationships/image" Target="../media/image16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5.png"/><Relationship Id="rId3" Type="http://schemas.openxmlformats.org/officeDocument/2006/relationships/image" Target="../media/image6.png"/><Relationship Id="rId7" Type="http://schemas.openxmlformats.org/officeDocument/2006/relationships/image" Target="../media/image9.png"/><Relationship Id="rId12" Type="http://schemas.openxmlformats.org/officeDocument/2006/relationships/image" Target="../media/image1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3.png"/><Relationship Id="rId5" Type="http://schemas.openxmlformats.org/officeDocument/2006/relationships/image" Target="../media/image8.png"/><Relationship Id="rId10" Type="http://schemas.openxmlformats.org/officeDocument/2006/relationships/image" Target="../media/image12.png"/><Relationship Id="rId4" Type="http://schemas.openxmlformats.org/officeDocument/2006/relationships/image" Target="../media/image7.png"/><Relationship Id="rId9" Type="http://schemas.openxmlformats.org/officeDocument/2006/relationships/image" Target="../media/image11.png"/><Relationship Id="rId14" Type="http://schemas.openxmlformats.org/officeDocument/2006/relationships/image" Target="../media/image16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5.png"/><Relationship Id="rId3" Type="http://schemas.openxmlformats.org/officeDocument/2006/relationships/image" Target="../media/image6.png"/><Relationship Id="rId7" Type="http://schemas.openxmlformats.org/officeDocument/2006/relationships/image" Target="../media/image9.png"/><Relationship Id="rId12" Type="http://schemas.openxmlformats.org/officeDocument/2006/relationships/image" Target="../media/image1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3.png"/><Relationship Id="rId5" Type="http://schemas.openxmlformats.org/officeDocument/2006/relationships/image" Target="../media/image8.png"/><Relationship Id="rId10" Type="http://schemas.openxmlformats.org/officeDocument/2006/relationships/image" Target="../media/image12.png"/><Relationship Id="rId4" Type="http://schemas.openxmlformats.org/officeDocument/2006/relationships/image" Target="../media/image7.png"/><Relationship Id="rId9" Type="http://schemas.openxmlformats.org/officeDocument/2006/relationships/image" Target="../media/image11.png"/><Relationship Id="rId14" Type="http://schemas.openxmlformats.org/officeDocument/2006/relationships/image" Target="../media/image16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5.png"/><Relationship Id="rId3" Type="http://schemas.openxmlformats.org/officeDocument/2006/relationships/image" Target="../media/image6.png"/><Relationship Id="rId7" Type="http://schemas.openxmlformats.org/officeDocument/2006/relationships/image" Target="../media/image5.png"/><Relationship Id="rId12" Type="http://schemas.openxmlformats.org/officeDocument/2006/relationships/image" Target="../media/image1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11" Type="http://schemas.openxmlformats.org/officeDocument/2006/relationships/image" Target="../media/image12.png"/><Relationship Id="rId5" Type="http://schemas.openxmlformats.org/officeDocument/2006/relationships/image" Target="../media/image7.png"/><Relationship Id="rId10" Type="http://schemas.openxmlformats.org/officeDocument/2006/relationships/image" Target="../media/image11.png"/><Relationship Id="rId4" Type="http://schemas.openxmlformats.org/officeDocument/2006/relationships/image" Target="../media/image14.png"/><Relationship Id="rId9" Type="http://schemas.openxmlformats.org/officeDocument/2006/relationships/image" Target="../media/image10.png"/><Relationship Id="rId14" Type="http://schemas.openxmlformats.org/officeDocument/2006/relationships/image" Target="../media/image16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5.png"/><Relationship Id="rId3" Type="http://schemas.openxmlformats.org/officeDocument/2006/relationships/image" Target="../media/image10.png"/><Relationship Id="rId7" Type="http://schemas.openxmlformats.org/officeDocument/2006/relationships/image" Target="../media/image7.png"/><Relationship Id="rId12" Type="http://schemas.openxmlformats.org/officeDocument/2006/relationships/image" Target="../media/image1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png"/><Relationship Id="rId11" Type="http://schemas.openxmlformats.org/officeDocument/2006/relationships/image" Target="../media/image9.png"/><Relationship Id="rId5" Type="http://schemas.openxmlformats.org/officeDocument/2006/relationships/image" Target="../media/image6.png"/><Relationship Id="rId15" Type="http://schemas.openxmlformats.org/officeDocument/2006/relationships/comments" Target="../comments/comment2.xml"/><Relationship Id="rId10" Type="http://schemas.openxmlformats.org/officeDocument/2006/relationships/image" Target="../media/image5.png"/><Relationship Id="rId4" Type="http://schemas.openxmlformats.org/officeDocument/2006/relationships/image" Target="../media/image12.png"/><Relationship Id="rId9" Type="http://schemas.openxmlformats.org/officeDocument/2006/relationships/image" Target="../media/image11.png"/><Relationship Id="rId14" Type="http://schemas.openxmlformats.org/officeDocument/2006/relationships/image" Target="../media/image16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png"/><Relationship Id="rId3" Type="http://schemas.openxmlformats.org/officeDocument/2006/relationships/image" Target="../media/image6.png"/><Relationship Id="rId7" Type="http://schemas.openxmlformats.org/officeDocument/2006/relationships/image" Target="../media/image5.png"/><Relationship Id="rId12" Type="http://schemas.openxmlformats.org/officeDocument/2006/relationships/image" Target="../media/image1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11" Type="http://schemas.openxmlformats.org/officeDocument/2006/relationships/image" Target="../media/image12.png"/><Relationship Id="rId5" Type="http://schemas.openxmlformats.org/officeDocument/2006/relationships/image" Target="../media/image7.png"/><Relationship Id="rId10" Type="http://schemas.openxmlformats.org/officeDocument/2006/relationships/image" Target="../media/image11.png"/><Relationship Id="rId4" Type="http://schemas.openxmlformats.org/officeDocument/2006/relationships/image" Target="../media/image16.png"/><Relationship Id="rId9" Type="http://schemas.openxmlformats.org/officeDocument/2006/relationships/image" Target="../media/image10.png"/><Relationship Id="rId14" Type="http://schemas.openxmlformats.org/officeDocument/2006/relationships/image" Target="../media/image15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png"/><Relationship Id="rId3" Type="http://schemas.openxmlformats.org/officeDocument/2006/relationships/image" Target="../media/image6.png"/><Relationship Id="rId7" Type="http://schemas.openxmlformats.org/officeDocument/2006/relationships/image" Target="../media/image5.png"/><Relationship Id="rId12" Type="http://schemas.openxmlformats.org/officeDocument/2006/relationships/image" Target="../media/image1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11" Type="http://schemas.openxmlformats.org/officeDocument/2006/relationships/image" Target="../media/image12.png"/><Relationship Id="rId5" Type="http://schemas.openxmlformats.org/officeDocument/2006/relationships/image" Target="../media/image7.png"/><Relationship Id="rId10" Type="http://schemas.openxmlformats.org/officeDocument/2006/relationships/image" Target="../media/image11.png"/><Relationship Id="rId4" Type="http://schemas.openxmlformats.org/officeDocument/2006/relationships/image" Target="../media/image16.png"/><Relationship Id="rId9" Type="http://schemas.openxmlformats.org/officeDocument/2006/relationships/image" Target="../media/image10.png"/><Relationship Id="rId1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Google Shape;19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048753" y="51620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0" name="Google Shape;20;p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492944" y="5662334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1" name="Google Shape;21;p1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5564736" y="6560760"/>
            <a:ext cx="576619" cy="657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22" name="Google Shape;22;p1"/>
          <p:cNvPicPr preferRelativeResize="0"/>
          <p:nvPr/>
        </p:nvPicPr>
        <p:blipFill rotWithShape="1">
          <a:blip r:embed="rId6">
            <a:alphaModFix/>
          </a:blip>
          <a:srcRect b="30074"/>
          <a:stretch/>
        </p:blipFill>
        <p:spPr>
          <a:xfrm>
            <a:off x="6555306" y="5800999"/>
            <a:ext cx="334750" cy="1301797"/>
          </a:xfrm>
          <a:prstGeom prst="rect">
            <a:avLst/>
          </a:prstGeom>
          <a:noFill/>
          <a:ln>
            <a:noFill/>
          </a:ln>
        </p:spPr>
      </p:pic>
      <p:sp>
        <p:nvSpPr>
          <p:cNvPr id="23" name="Google Shape;23;p1"/>
          <p:cNvSpPr txBox="1"/>
          <p:nvPr/>
        </p:nvSpPr>
        <p:spPr>
          <a:xfrm>
            <a:off x="5427433" y="4138347"/>
            <a:ext cx="851223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3/3</a:t>
            </a:r>
            <a:endParaRPr sz="2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" name="Google Shape;24;p1"/>
          <p:cNvSpPr txBox="1"/>
          <p:nvPr/>
        </p:nvSpPr>
        <p:spPr>
          <a:xfrm>
            <a:off x="7098695" y="2428288"/>
            <a:ext cx="851223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2x2</a:t>
            </a:r>
            <a:endParaRPr sz="2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5" name="Google Shape;25;p1"/>
          <p:cNvPicPr preferRelativeResize="0"/>
          <p:nvPr/>
        </p:nvPicPr>
        <p:blipFill rotWithShape="1">
          <a:blip r:embed="rId6">
            <a:alphaModFix/>
          </a:blip>
          <a:srcRect b="30074"/>
          <a:stretch/>
        </p:blipFill>
        <p:spPr>
          <a:xfrm>
            <a:off x="2114825" y="3752213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26" name="Google Shape;26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928120" y="203703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7" name="Google Shape;27;p1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928120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8" name="Google Shape;28;p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96946" y="117566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9" name="Google Shape;29;p1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95943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0" name="Google Shape;30;p1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1011044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1" name="Google Shape;31;p1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95943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2" name="Google Shape;32;p1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1014287" y="1177443"/>
            <a:ext cx="746300" cy="74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3" name="Google Shape;33;p1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1928120" y="117348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4" name="Google Shape;34;p1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1008278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5" name="Google Shape;35;p1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95943" y="376248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6" name="Google Shape;36;p1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094872" y="3808843"/>
            <a:ext cx="576619" cy="657097"/>
          </a:xfrm>
          <a:prstGeom prst="rect">
            <a:avLst/>
          </a:prstGeom>
          <a:noFill/>
          <a:ln>
            <a:noFill/>
          </a:ln>
        </p:spPr>
      </p:pic>
      <p:sp>
        <p:nvSpPr>
          <p:cNvPr id="37" name="Google Shape;37;p1"/>
          <p:cNvSpPr txBox="1"/>
          <p:nvPr/>
        </p:nvSpPr>
        <p:spPr>
          <a:xfrm>
            <a:off x="95943" y="5093854"/>
            <a:ext cx="2582100" cy="1262100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hu-HU" sz="2000" b="1" dirty="0">
                <a:solidFill>
                  <a:schemeClr val="dk1"/>
                </a:solidFill>
              </a:rPr>
              <a:t>Kihívás:</a:t>
            </a:r>
            <a:endParaRPr b="1"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hu-HU" dirty="0">
                <a:solidFill>
                  <a:schemeClr val="dk1"/>
                </a:solidFill>
              </a:rPr>
              <a:t>Menj végig az egyenleteken, úgy, hogy az eredmények </a:t>
            </a:r>
            <a:r>
              <a:rPr lang="hu-HU" b="1" dirty="0">
                <a:solidFill>
                  <a:schemeClr val="dk1"/>
                </a:solidFill>
              </a:rPr>
              <a:t>NÖVEKVŐ </a:t>
            </a:r>
            <a:r>
              <a:rPr lang="hu-HU" dirty="0">
                <a:solidFill>
                  <a:schemeClr val="dk1"/>
                </a:solidFill>
              </a:rPr>
              <a:t>sorrendben legyenek!</a:t>
            </a:r>
            <a:endParaRPr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4" name="Google Shape;284;g1f9f2360b5a_0_17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486695" y="6501607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85" name="Google Shape;285;g1f9f2360b5a_0_17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917115" y="519680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86" name="Google Shape;286;g1f9f2360b5a_0_172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 rot="-5400000">
            <a:off x="6405398" y="6560760"/>
            <a:ext cx="576619" cy="657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287" name="Google Shape;287;g1f9f2360b5a_0_172"/>
          <p:cNvPicPr preferRelativeResize="0"/>
          <p:nvPr/>
        </p:nvPicPr>
        <p:blipFill rotWithShape="1">
          <a:blip r:embed="rId6">
            <a:alphaModFix/>
          </a:blip>
          <a:srcRect b="30074"/>
          <a:stretch/>
        </p:blipFill>
        <p:spPr>
          <a:xfrm rot="-5400000">
            <a:off x="7395968" y="5800999"/>
            <a:ext cx="334750" cy="1301797"/>
          </a:xfrm>
          <a:prstGeom prst="rect">
            <a:avLst/>
          </a:prstGeom>
          <a:noFill/>
          <a:ln>
            <a:noFill/>
          </a:ln>
        </p:spPr>
      </p:pic>
      <p:sp>
        <p:nvSpPr>
          <p:cNvPr id="288" name="Google Shape;288;g1f9f2360b5a_0_172"/>
          <p:cNvSpPr txBox="1"/>
          <p:nvPr/>
        </p:nvSpPr>
        <p:spPr>
          <a:xfrm>
            <a:off x="3699640" y="5848566"/>
            <a:ext cx="8997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13x3</a:t>
            </a:r>
            <a:endParaRPr sz="2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9" name="Google Shape;289;g1f9f2360b5a_0_172"/>
          <p:cNvSpPr txBox="1"/>
          <p:nvPr/>
        </p:nvSpPr>
        <p:spPr>
          <a:xfrm>
            <a:off x="2860092" y="4115453"/>
            <a:ext cx="8997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2x18</a:t>
            </a:r>
            <a:endParaRPr sz="2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0" name="Google Shape;290;g1f9f2360b5a_0_172"/>
          <p:cNvSpPr txBox="1"/>
          <p:nvPr/>
        </p:nvSpPr>
        <p:spPr>
          <a:xfrm>
            <a:off x="3699640" y="3293455"/>
            <a:ext cx="8997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4x7</a:t>
            </a:r>
            <a:endParaRPr sz="2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2" name="Google Shape;292;g1f9f2360b5a_0_172"/>
          <p:cNvSpPr txBox="1"/>
          <p:nvPr/>
        </p:nvSpPr>
        <p:spPr>
          <a:xfrm>
            <a:off x="7117960" y="2408427"/>
            <a:ext cx="8997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2x5</a:t>
            </a:r>
            <a:endParaRPr sz="2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3" name="Google Shape;293;g1f9f2360b5a_0_172"/>
          <p:cNvSpPr txBox="1"/>
          <p:nvPr/>
        </p:nvSpPr>
        <p:spPr>
          <a:xfrm>
            <a:off x="8873970" y="1577796"/>
            <a:ext cx="8184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2x1</a:t>
            </a:r>
            <a:endParaRPr sz="2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94" name="Google Shape;294;g1f9f2360b5a_0_172"/>
          <p:cNvPicPr preferRelativeResize="0"/>
          <p:nvPr/>
        </p:nvPicPr>
        <p:blipFill rotWithShape="1">
          <a:blip r:embed="rId6">
            <a:alphaModFix/>
          </a:blip>
          <a:srcRect b="30074"/>
          <a:stretch/>
        </p:blipFill>
        <p:spPr>
          <a:xfrm>
            <a:off x="2114825" y="3752213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295" name="Google Shape;295;g1f9f2360b5a_0_172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928120" y="203703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96" name="Google Shape;296;g1f9f2360b5a_0_172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1928120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97" name="Google Shape;297;g1f9f2360b5a_0_17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6946" y="117566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98" name="Google Shape;298;g1f9f2360b5a_0_172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95943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99" name="Google Shape;299;g1f9f2360b5a_0_172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1011044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00" name="Google Shape;300;g1f9f2360b5a_0_172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95943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01" name="Google Shape;301;g1f9f2360b5a_0_172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1014287" y="1177443"/>
            <a:ext cx="746300" cy="74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02" name="Google Shape;302;g1f9f2360b5a_0_172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1928120" y="117348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03" name="Google Shape;303;g1f9f2360b5a_0_172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1008278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04" name="Google Shape;304;g1f9f2360b5a_0_17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95943" y="376248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05" name="Google Shape;305;g1f9f2360b5a_0_172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094872" y="3808843"/>
            <a:ext cx="576619" cy="657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312" name="Google Shape;312;g1f9f2360b5a_0_172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2909441" y="4794774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13" name="Google Shape;313;g1f9f2360b5a_0_172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8918215" y="3086435"/>
            <a:ext cx="749808" cy="74980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Google Shape;245;p8">
            <a:extLst>
              <a:ext uri="{FF2B5EF4-FFF2-40B4-BE49-F238E27FC236}">
                <a16:creationId xmlns:a16="http://schemas.microsoft.com/office/drawing/2014/main" id="{6F89E029-B9C7-DB4D-58CB-DB62602A6AA9}"/>
              </a:ext>
            </a:extLst>
          </p:cNvPr>
          <p:cNvSpPr txBox="1"/>
          <p:nvPr/>
        </p:nvSpPr>
        <p:spPr>
          <a:xfrm>
            <a:off x="95950" y="5093851"/>
            <a:ext cx="2582100" cy="1262100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20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Kihívás:</a:t>
            </a:r>
            <a:endParaRPr b="1"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Menj végig az egyenleteken, úgy, hogy az eredmények </a:t>
            </a:r>
            <a:r>
              <a:rPr lang="hu-HU" sz="14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CSÖKKENŐ </a:t>
            </a:r>
            <a:r>
              <a:rPr lang="hu-HU"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sorrendben legyenek!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2" name="Google Shape;273;g1f9f2360b5a_0_129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6326587" y="137569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3" name="Google Shape;276;g1f9f2360b5a_0_129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4629355" y="3087469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4" name="Google Shape;277;g1f9f2360b5a_0_129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2906547" y="3087741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5" name="Google Shape;279;g1f9f2360b5a_0_129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4629355" y="6501607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6" name="Google Shape;308;g1f9f2360b5a_0_172">
            <a:extLst>
              <a:ext uri="{FF2B5EF4-FFF2-40B4-BE49-F238E27FC236}">
                <a16:creationId xmlns:a16="http://schemas.microsoft.com/office/drawing/2014/main" id="{CE7CDD9F-8A6F-B8BB-B348-3D4EDAB8D686}"/>
              </a:ext>
            </a:extLst>
          </p:cNvPr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8054596" y="3087469"/>
            <a:ext cx="749808" cy="749808"/>
          </a:xfrm>
          <a:prstGeom prst="rect">
            <a:avLst/>
          </a:prstGeom>
          <a:noFill/>
          <a:ln>
            <a:noFill/>
          </a:ln>
        </p:spPr>
      </p:pic>
      <p:sp>
        <p:nvSpPr>
          <p:cNvPr id="37" name="Google Shape;331;p11"/>
          <p:cNvSpPr txBox="1"/>
          <p:nvPr/>
        </p:nvSpPr>
        <p:spPr>
          <a:xfrm>
            <a:off x="5411704" y="2416459"/>
            <a:ext cx="899790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7x3</a:t>
            </a:r>
            <a:endParaRPr sz="2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8" name="Google Shape;318;p1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918215" y="3086435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19" name="Google Shape;319;p1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917115" y="519680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20" name="Google Shape;320;p11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348299" y="138279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22" name="Google Shape;322;p11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4628925" y="3086435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23" name="Google Shape;323;p11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2920335" y="3086435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24" name="Google Shape;324;p11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5486695" y="6501607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25" name="Google Shape;325;p11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4628925" y="6500782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26" name="Google Shape;326;p11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 rot="-5400000">
            <a:off x="6405398" y="6560760"/>
            <a:ext cx="576619" cy="657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327" name="Google Shape;327;p11"/>
          <p:cNvPicPr preferRelativeResize="0"/>
          <p:nvPr/>
        </p:nvPicPr>
        <p:blipFill rotWithShape="1">
          <a:blip r:embed="rId10">
            <a:alphaModFix/>
          </a:blip>
          <a:srcRect b="30074"/>
          <a:stretch/>
        </p:blipFill>
        <p:spPr>
          <a:xfrm rot="-5400000">
            <a:off x="7395968" y="5800999"/>
            <a:ext cx="334750" cy="1301797"/>
          </a:xfrm>
          <a:prstGeom prst="rect">
            <a:avLst/>
          </a:prstGeom>
          <a:noFill/>
          <a:ln>
            <a:noFill/>
          </a:ln>
        </p:spPr>
      </p:pic>
      <p:sp>
        <p:nvSpPr>
          <p:cNvPr id="328" name="Google Shape;328;p11"/>
          <p:cNvSpPr txBox="1"/>
          <p:nvPr/>
        </p:nvSpPr>
        <p:spPr>
          <a:xfrm>
            <a:off x="3699640" y="5848566"/>
            <a:ext cx="899790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13x3</a:t>
            </a:r>
            <a:endParaRPr sz="2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9" name="Google Shape;329;p11"/>
          <p:cNvSpPr txBox="1"/>
          <p:nvPr/>
        </p:nvSpPr>
        <p:spPr>
          <a:xfrm>
            <a:off x="2860092" y="4115453"/>
            <a:ext cx="899790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2x18</a:t>
            </a:r>
            <a:endParaRPr sz="2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0" name="Google Shape;330;p11"/>
          <p:cNvSpPr txBox="1"/>
          <p:nvPr/>
        </p:nvSpPr>
        <p:spPr>
          <a:xfrm>
            <a:off x="3699640" y="3293455"/>
            <a:ext cx="899790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4x7</a:t>
            </a:r>
            <a:endParaRPr sz="2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1" name="Google Shape;331;p11"/>
          <p:cNvSpPr txBox="1"/>
          <p:nvPr/>
        </p:nvSpPr>
        <p:spPr>
          <a:xfrm>
            <a:off x="5411704" y="2416459"/>
            <a:ext cx="899790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7x3</a:t>
            </a:r>
            <a:endParaRPr sz="2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2" name="Google Shape;332;p11"/>
          <p:cNvSpPr txBox="1"/>
          <p:nvPr/>
        </p:nvSpPr>
        <p:spPr>
          <a:xfrm>
            <a:off x="7117960" y="2408427"/>
            <a:ext cx="899790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2x5</a:t>
            </a:r>
            <a:endParaRPr sz="2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3" name="Google Shape;333;p11"/>
          <p:cNvSpPr txBox="1"/>
          <p:nvPr/>
        </p:nvSpPr>
        <p:spPr>
          <a:xfrm>
            <a:off x="8873970" y="1577796"/>
            <a:ext cx="818315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2x1</a:t>
            </a:r>
            <a:endParaRPr sz="2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34" name="Google Shape;334;p11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8050136" y="3086731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35" name="Google Shape;335;p11"/>
          <p:cNvPicPr preferRelativeResize="0"/>
          <p:nvPr/>
        </p:nvPicPr>
        <p:blipFill rotWithShape="1">
          <a:blip r:embed="rId10">
            <a:alphaModFix/>
          </a:blip>
          <a:srcRect b="30074"/>
          <a:stretch/>
        </p:blipFill>
        <p:spPr>
          <a:xfrm>
            <a:off x="2114825" y="3752213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336" name="Google Shape;336;p1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928120" y="203703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37" name="Google Shape;337;p11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1928120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38" name="Google Shape;338;p11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96946" y="117566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39" name="Google Shape;339;p1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5943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40" name="Google Shape;340;p11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011044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41" name="Google Shape;341;p11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95943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42" name="Google Shape;342;p11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1014287" y="1177443"/>
            <a:ext cx="746300" cy="74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43" name="Google Shape;343;p11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1928120" y="117348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44" name="Google Shape;344;p11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1008278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45" name="Google Shape;345;p11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95943" y="376248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46" name="Google Shape;346;p11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1094872" y="3808843"/>
            <a:ext cx="576619" cy="657097"/>
          </a:xfrm>
          <a:prstGeom prst="rect">
            <a:avLst/>
          </a:prstGeom>
          <a:noFill/>
          <a:ln>
            <a:noFill/>
          </a:ln>
        </p:spPr>
      </p:pic>
      <p:sp>
        <p:nvSpPr>
          <p:cNvPr id="348" name="Google Shape;348;p11"/>
          <p:cNvSpPr txBox="1"/>
          <p:nvPr/>
        </p:nvSpPr>
        <p:spPr>
          <a:xfrm>
            <a:off x="773879" y="4672149"/>
            <a:ext cx="1218603" cy="307777"/>
          </a:xfrm>
          <a:prstGeom prst="rect">
            <a:avLst/>
          </a:prstGeom>
          <a:solidFill>
            <a:srgbClr val="FFFF00"/>
          </a:solidFill>
          <a:ln w="952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400" b="1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Megoldás</a:t>
            </a:r>
            <a:endParaRPr sz="1400" b="1" i="0" u="none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" name="Google Shape;245;p8">
            <a:extLst>
              <a:ext uri="{FF2B5EF4-FFF2-40B4-BE49-F238E27FC236}">
                <a16:creationId xmlns:a16="http://schemas.microsoft.com/office/drawing/2014/main" id="{2B4DDD4A-76E2-DE27-FAEB-EA2983322B08}"/>
              </a:ext>
            </a:extLst>
          </p:cNvPr>
          <p:cNvSpPr txBox="1"/>
          <p:nvPr/>
        </p:nvSpPr>
        <p:spPr>
          <a:xfrm>
            <a:off x="95950" y="5093851"/>
            <a:ext cx="2582100" cy="1262100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20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Kihívás:</a:t>
            </a:r>
            <a:endParaRPr b="1"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Menj végig az egyenleteken, úgy, hogy az eredmények </a:t>
            </a:r>
            <a:r>
              <a:rPr lang="hu-HU" sz="14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CSÖKKENŐ </a:t>
            </a:r>
            <a:r>
              <a:rPr lang="hu-HU"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sorrendben legyenek!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3" name="Google Shape;312;g1f9f2360b5a_0_172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2909441" y="4794774"/>
            <a:ext cx="749808" cy="74980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Google Shape;42;p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048753" y="2236011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3" name="Google Shape;43;p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478140" y="2236011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4" name="Google Shape;44;p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492944" y="5662334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5" name="Google Shape;45;p2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5564736" y="6560760"/>
            <a:ext cx="576619" cy="657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46" name="Google Shape;46;p2"/>
          <p:cNvPicPr preferRelativeResize="0"/>
          <p:nvPr/>
        </p:nvPicPr>
        <p:blipFill rotWithShape="1">
          <a:blip r:embed="rId6">
            <a:alphaModFix/>
          </a:blip>
          <a:srcRect b="30074"/>
          <a:stretch/>
        </p:blipFill>
        <p:spPr>
          <a:xfrm>
            <a:off x="6555306" y="5800999"/>
            <a:ext cx="334750" cy="1301797"/>
          </a:xfrm>
          <a:prstGeom prst="rect">
            <a:avLst/>
          </a:prstGeom>
          <a:noFill/>
          <a:ln>
            <a:noFill/>
          </a:ln>
        </p:spPr>
      </p:pic>
      <p:sp>
        <p:nvSpPr>
          <p:cNvPr id="47" name="Google Shape;47;p2"/>
          <p:cNvSpPr txBox="1"/>
          <p:nvPr/>
        </p:nvSpPr>
        <p:spPr>
          <a:xfrm>
            <a:off x="5427433" y="4138347"/>
            <a:ext cx="851223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3/3</a:t>
            </a:r>
            <a:endParaRPr sz="2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49" name="Google Shape;49;p2"/>
          <p:cNvPicPr preferRelativeResize="0"/>
          <p:nvPr/>
        </p:nvPicPr>
        <p:blipFill rotWithShape="1">
          <a:blip r:embed="rId6">
            <a:alphaModFix/>
          </a:blip>
          <a:srcRect b="30074"/>
          <a:stretch/>
        </p:blipFill>
        <p:spPr>
          <a:xfrm>
            <a:off x="2114825" y="3752213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50" name="Google Shape;50;p2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928120" y="203703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1" name="Google Shape;51;p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928120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2" name="Google Shape;52;p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96946" y="117566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3" name="Google Shape;53;p2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95943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4" name="Google Shape;54;p2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1011044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5" name="Google Shape;55;p2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95943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6" name="Google Shape;56;p2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1014287" y="1177443"/>
            <a:ext cx="746300" cy="74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7" name="Google Shape;57;p2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1928120" y="117348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8" name="Google Shape;58;p2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1008278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9" name="Google Shape;59;p2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95943" y="376248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60" name="Google Shape;60;p2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094872" y="3808843"/>
            <a:ext cx="576619" cy="657097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Google Shape;37;p1">
            <a:extLst>
              <a:ext uri="{FF2B5EF4-FFF2-40B4-BE49-F238E27FC236}">
                <a16:creationId xmlns:a16="http://schemas.microsoft.com/office/drawing/2014/main" id="{70ACDB71-05F0-B62B-6A44-F9D099404B87}"/>
              </a:ext>
            </a:extLst>
          </p:cNvPr>
          <p:cNvSpPr txBox="1"/>
          <p:nvPr/>
        </p:nvSpPr>
        <p:spPr>
          <a:xfrm>
            <a:off x="95943" y="5093854"/>
            <a:ext cx="2582100" cy="1262100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hu-HU" sz="2000" b="1" dirty="0">
                <a:solidFill>
                  <a:schemeClr val="dk1"/>
                </a:solidFill>
              </a:rPr>
              <a:t>Kihívás:</a:t>
            </a:r>
            <a:endParaRPr b="1"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hu-HU" dirty="0">
                <a:solidFill>
                  <a:schemeClr val="dk1"/>
                </a:solidFill>
              </a:rPr>
              <a:t>Menj végig az egyenleteken, úgy, hogy az eredmények </a:t>
            </a:r>
            <a:r>
              <a:rPr lang="hu-HU" b="1" dirty="0">
                <a:solidFill>
                  <a:schemeClr val="dk1"/>
                </a:solidFill>
              </a:rPr>
              <a:t>NÖVEKVŐ </a:t>
            </a:r>
            <a:r>
              <a:rPr lang="hu-HU" dirty="0">
                <a:solidFill>
                  <a:schemeClr val="dk1"/>
                </a:solidFill>
              </a:rPr>
              <a:t>sorrendben legyenek!</a:t>
            </a:r>
            <a:endParaRPr dirty="0"/>
          </a:p>
        </p:txBody>
      </p:sp>
      <p:sp>
        <p:nvSpPr>
          <p:cNvPr id="3" name="Google Shape;24;p1">
            <a:extLst>
              <a:ext uri="{FF2B5EF4-FFF2-40B4-BE49-F238E27FC236}">
                <a16:creationId xmlns:a16="http://schemas.microsoft.com/office/drawing/2014/main" id="{2CC835DA-79CC-0E61-D4BC-EEC9D32FB731}"/>
              </a:ext>
            </a:extLst>
          </p:cNvPr>
          <p:cNvSpPr txBox="1"/>
          <p:nvPr/>
        </p:nvSpPr>
        <p:spPr>
          <a:xfrm>
            <a:off x="7098695" y="2428288"/>
            <a:ext cx="851223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2x2</a:t>
            </a:r>
            <a:endParaRPr sz="2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3" name="Google Shape;19;p1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8048753" y="516203"/>
            <a:ext cx="749808" cy="74980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" name="Google Shape;68;p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048753" y="2236011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69" name="Google Shape;69;p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492944" y="2236011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70" name="Google Shape;70;p3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5492944" y="5662334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71" name="Google Shape;71;p3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5564736" y="6560760"/>
            <a:ext cx="576619" cy="657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72" name="Google Shape;72;p3"/>
          <p:cNvPicPr preferRelativeResize="0"/>
          <p:nvPr/>
        </p:nvPicPr>
        <p:blipFill rotWithShape="1">
          <a:blip r:embed="rId7">
            <a:alphaModFix/>
          </a:blip>
          <a:srcRect b="30074"/>
          <a:stretch/>
        </p:blipFill>
        <p:spPr>
          <a:xfrm>
            <a:off x="6555306" y="5800999"/>
            <a:ext cx="334750" cy="1301797"/>
          </a:xfrm>
          <a:prstGeom prst="rect">
            <a:avLst/>
          </a:prstGeom>
          <a:noFill/>
          <a:ln>
            <a:noFill/>
          </a:ln>
        </p:spPr>
      </p:pic>
      <p:sp>
        <p:nvSpPr>
          <p:cNvPr id="73" name="Google Shape;73;p3"/>
          <p:cNvSpPr txBox="1"/>
          <p:nvPr/>
        </p:nvSpPr>
        <p:spPr>
          <a:xfrm>
            <a:off x="5427433" y="4138347"/>
            <a:ext cx="851223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3/3</a:t>
            </a:r>
            <a:endParaRPr sz="2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75" name="Google Shape;75;p3"/>
          <p:cNvPicPr preferRelativeResize="0"/>
          <p:nvPr/>
        </p:nvPicPr>
        <p:blipFill rotWithShape="1">
          <a:blip r:embed="rId7">
            <a:alphaModFix/>
          </a:blip>
          <a:srcRect b="30074"/>
          <a:stretch/>
        </p:blipFill>
        <p:spPr>
          <a:xfrm>
            <a:off x="2114825" y="3752213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76" name="Google Shape;76;p3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1928120" y="203703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77" name="Google Shape;77;p3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1928120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78" name="Google Shape;78;p3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96946" y="117566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79" name="Google Shape;79;p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5943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80" name="Google Shape;80;p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011044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81" name="Google Shape;81;p3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95943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82" name="Google Shape;82;p3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1014287" y="1177443"/>
            <a:ext cx="746300" cy="74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3" name="Google Shape;83;p3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1928120" y="117348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84" name="Google Shape;84;p3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1008278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85" name="Google Shape;85;p3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95943" y="376248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86" name="Google Shape;86;p3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094872" y="3808843"/>
            <a:ext cx="576619" cy="657097"/>
          </a:xfrm>
          <a:prstGeom prst="rect">
            <a:avLst/>
          </a:prstGeom>
          <a:noFill/>
          <a:ln>
            <a:noFill/>
          </a:ln>
        </p:spPr>
      </p:pic>
      <p:sp>
        <p:nvSpPr>
          <p:cNvPr id="88" name="Google Shape;88;p3"/>
          <p:cNvSpPr txBox="1"/>
          <p:nvPr/>
        </p:nvSpPr>
        <p:spPr>
          <a:xfrm>
            <a:off x="773879" y="4672149"/>
            <a:ext cx="1218603" cy="307777"/>
          </a:xfrm>
          <a:prstGeom prst="rect">
            <a:avLst/>
          </a:prstGeom>
          <a:solidFill>
            <a:srgbClr val="FFFF00"/>
          </a:solidFill>
          <a:ln w="952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400" b="1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Megoldás</a:t>
            </a:r>
            <a:endParaRPr sz="1400" b="1" i="0" u="none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" name="Google Shape;37;p1">
            <a:extLst>
              <a:ext uri="{FF2B5EF4-FFF2-40B4-BE49-F238E27FC236}">
                <a16:creationId xmlns:a16="http://schemas.microsoft.com/office/drawing/2014/main" id="{AAC6A0B8-7656-0925-57A3-87D16D42E2C2}"/>
              </a:ext>
            </a:extLst>
          </p:cNvPr>
          <p:cNvSpPr txBox="1"/>
          <p:nvPr/>
        </p:nvSpPr>
        <p:spPr>
          <a:xfrm>
            <a:off x="95943" y="5093854"/>
            <a:ext cx="2582100" cy="1262100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hu-HU" sz="2000" b="1" dirty="0">
                <a:solidFill>
                  <a:schemeClr val="dk1"/>
                </a:solidFill>
              </a:rPr>
              <a:t>Kihívás:</a:t>
            </a:r>
            <a:endParaRPr b="1"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hu-HU" dirty="0">
                <a:solidFill>
                  <a:schemeClr val="dk1"/>
                </a:solidFill>
              </a:rPr>
              <a:t>Menj végig az egyenleteken, úgy, hogy az eredmények </a:t>
            </a:r>
            <a:r>
              <a:rPr lang="hu-HU" b="1" dirty="0">
                <a:solidFill>
                  <a:schemeClr val="dk1"/>
                </a:solidFill>
              </a:rPr>
              <a:t>NÖVEKVŐ </a:t>
            </a:r>
            <a:r>
              <a:rPr lang="hu-HU" dirty="0">
                <a:solidFill>
                  <a:schemeClr val="dk1"/>
                </a:solidFill>
              </a:rPr>
              <a:t>sorrendben legyenek!</a:t>
            </a:r>
            <a:endParaRPr dirty="0"/>
          </a:p>
        </p:txBody>
      </p:sp>
      <p:sp>
        <p:nvSpPr>
          <p:cNvPr id="3" name="Google Shape;24;p1">
            <a:extLst>
              <a:ext uri="{FF2B5EF4-FFF2-40B4-BE49-F238E27FC236}">
                <a16:creationId xmlns:a16="http://schemas.microsoft.com/office/drawing/2014/main" id="{EA292428-7EF5-D578-06C8-CE01B9A25F46}"/>
              </a:ext>
            </a:extLst>
          </p:cNvPr>
          <p:cNvSpPr txBox="1"/>
          <p:nvPr/>
        </p:nvSpPr>
        <p:spPr>
          <a:xfrm>
            <a:off x="7098695" y="2428288"/>
            <a:ext cx="851223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2x2</a:t>
            </a:r>
            <a:endParaRPr sz="2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4" name="Google Shape;19;p1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8048753" y="516203"/>
            <a:ext cx="749808" cy="74980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3" name="Google Shape;93;p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492944" y="5662334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95" name="Google Shape;95;p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564736" y="6560760"/>
            <a:ext cx="576619" cy="657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96" name="Google Shape;96;p4"/>
          <p:cNvPicPr preferRelativeResize="0"/>
          <p:nvPr/>
        </p:nvPicPr>
        <p:blipFill rotWithShape="1">
          <a:blip r:embed="rId5">
            <a:alphaModFix/>
          </a:blip>
          <a:srcRect b="30074"/>
          <a:stretch/>
        </p:blipFill>
        <p:spPr>
          <a:xfrm>
            <a:off x="6555306" y="5800999"/>
            <a:ext cx="334750" cy="1301797"/>
          </a:xfrm>
          <a:prstGeom prst="rect">
            <a:avLst/>
          </a:prstGeom>
          <a:noFill/>
          <a:ln>
            <a:noFill/>
          </a:ln>
        </p:spPr>
      </p:pic>
      <p:sp>
        <p:nvSpPr>
          <p:cNvPr id="97" name="Google Shape;97;p4"/>
          <p:cNvSpPr txBox="1"/>
          <p:nvPr/>
        </p:nvSpPr>
        <p:spPr>
          <a:xfrm>
            <a:off x="3720776" y="4123599"/>
            <a:ext cx="851223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3+3</a:t>
            </a:r>
            <a:endParaRPr sz="2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8" name="Google Shape;98;p4"/>
          <p:cNvSpPr txBox="1"/>
          <p:nvPr/>
        </p:nvSpPr>
        <p:spPr>
          <a:xfrm>
            <a:off x="5427433" y="5013311"/>
            <a:ext cx="851223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3+2</a:t>
            </a:r>
            <a:endParaRPr sz="2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9" name="Google Shape;99;p4"/>
          <p:cNvSpPr txBox="1"/>
          <p:nvPr/>
        </p:nvSpPr>
        <p:spPr>
          <a:xfrm>
            <a:off x="3735524" y="1558439"/>
            <a:ext cx="851223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15+4</a:t>
            </a:r>
            <a:endParaRPr sz="2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0" name="Google Shape;100;p4"/>
          <p:cNvSpPr txBox="1"/>
          <p:nvPr/>
        </p:nvSpPr>
        <p:spPr>
          <a:xfrm>
            <a:off x="7998623" y="3284016"/>
            <a:ext cx="851223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6+4</a:t>
            </a:r>
            <a:endParaRPr sz="2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1" name="Google Shape;101;p4"/>
          <p:cNvSpPr txBox="1"/>
          <p:nvPr/>
        </p:nvSpPr>
        <p:spPr>
          <a:xfrm>
            <a:off x="7998622" y="711030"/>
            <a:ext cx="851223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15+2</a:t>
            </a:r>
            <a:endParaRPr sz="2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02" name="Google Shape;102;p4"/>
          <p:cNvPicPr preferRelativeResize="0"/>
          <p:nvPr/>
        </p:nvPicPr>
        <p:blipFill rotWithShape="1">
          <a:blip r:embed="rId5">
            <a:alphaModFix/>
          </a:blip>
          <a:srcRect b="30074"/>
          <a:stretch/>
        </p:blipFill>
        <p:spPr>
          <a:xfrm>
            <a:off x="2114825" y="3752213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103" name="Google Shape;103;p4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928120" y="203703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04" name="Google Shape;104;p4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928120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05" name="Google Shape;105;p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6946" y="117566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06" name="Google Shape;106;p4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95943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07" name="Google Shape;107;p4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1011044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08" name="Google Shape;108;p4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95943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09" name="Google Shape;109;p4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1014287" y="1177443"/>
            <a:ext cx="746300" cy="74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0" name="Google Shape;110;p4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1928120" y="117348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11" name="Google Shape;111;p4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1008278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12" name="Google Shape;112;p4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95943" y="376248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13" name="Google Shape;113;p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094872" y="3808843"/>
            <a:ext cx="576619" cy="657097"/>
          </a:xfrm>
          <a:prstGeom prst="rect">
            <a:avLst/>
          </a:prstGeom>
          <a:noFill/>
          <a:ln>
            <a:noFill/>
          </a:ln>
        </p:spPr>
      </p:pic>
      <p:sp>
        <p:nvSpPr>
          <p:cNvPr id="114" name="Google Shape;114;p4"/>
          <p:cNvSpPr txBox="1"/>
          <p:nvPr/>
        </p:nvSpPr>
        <p:spPr>
          <a:xfrm>
            <a:off x="95950" y="5093850"/>
            <a:ext cx="2582100" cy="1262100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20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Kihívás:</a:t>
            </a:r>
            <a:endParaRPr b="1"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Menj végig az egyenleteken, úgy, hogy az eredmények </a:t>
            </a:r>
            <a:r>
              <a:rPr lang="hu-HU" sz="14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NÖVEKVŐ </a:t>
            </a:r>
            <a:r>
              <a:rPr lang="hu-HU"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sorrendben legyenek!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4" name="Google Shape;154;g1f9f2360b5a_0_43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2902802" y="2232651"/>
            <a:ext cx="749808" cy="74980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9" name="Google Shape;119;g1f9f2360b5a_0_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492944" y="5662334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21" name="Google Shape;121;g1f9f2360b5a_0_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564736" y="6560760"/>
            <a:ext cx="576619" cy="657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122" name="Google Shape;122;g1f9f2360b5a_0_0"/>
          <p:cNvPicPr preferRelativeResize="0"/>
          <p:nvPr/>
        </p:nvPicPr>
        <p:blipFill rotWithShape="1">
          <a:blip r:embed="rId5">
            <a:alphaModFix/>
          </a:blip>
          <a:srcRect b="30074"/>
          <a:stretch/>
        </p:blipFill>
        <p:spPr>
          <a:xfrm>
            <a:off x="6555306" y="5800999"/>
            <a:ext cx="334750" cy="1301797"/>
          </a:xfrm>
          <a:prstGeom prst="rect">
            <a:avLst/>
          </a:prstGeom>
          <a:noFill/>
          <a:ln>
            <a:noFill/>
          </a:ln>
        </p:spPr>
      </p:pic>
      <p:sp>
        <p:nvSpPr>
          <p:cNvPr id="123" name="Google Shape;123;g1f9f2360b5a_0_0"/>
          <p:cNvSpPr txBox="1"/>
          <p:nvPr/>
        </p:nvSpPr>
        <p:spPr>
          <a:xfrm>
            <a:off x="3720776" y="4123599"/>
            <a:ext cx="8511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3+3</a:t>
            </a:r>
            <a:endParaRPr sz="2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4" name="Google Shape;124;g1f9f2360b5a_0_0"/>
          <p:cNvSpPr txBox="1"/>
          <p:nvPr/>
        </p:nvSpPr>
        <p:spPr>
          <a:xfrm>
            <a:off x="5427433" y="5013311"/>
            <a:ext cx="8511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3+2</a:t>
            </a:r>
            <a:endParaRPr sz="2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5" name="Google Shape;125;g1f9f2360b5a_0_0"/>
          <p:cNvSpPr txBox="1"/>
          <p:nvPr/>
        </p:nvSpPr>
        <p:spPr>
          <a:xfrm>
            <a:off x="3735524" y="1558439"/>
            <a:ext cx="8511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15+4</a:t>
            </a:r>
            <a:endParaRPr sz="2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6" name="Google Shape;126;g1f9f2360b5a_0_0"/>
          <p:cNvSpPr txBox="1"/>
          <p:nvPr/>
        </p:nvSpPr>
        <p:spPr>
          <a:xfrm>
            <a:off x="7998623" y="3284016"/>
            <a:ext cx="8511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6+4</a:t>
            </a:r>
            <a:endParaRPr sz="2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7" name="Google Shape;127;g1f9f2360b5a_0_0"/>
          <p:cNvSpPr txBox="1"/>
          <p:nvPr/>
        </p:nvSpPr>
        <p:spPr>
          <a:xfrm>
            <a:off x="7998622" y="711030"/>
            <a:ext cx="8511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15+2</a:t>
            </a:r>
            <a:endParaRPr sz="2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8" name="Google Shape;128;g1f9f2360b5a_0_0"/>
          <p:cNvPicPr preferRelativeResize="0"/>
          <p:nvPr/>
        </p:nvPicPr>
        <p:blipFill rotWithShape="1">
          <a:blip r:embed="rId5">
            <a:alphaModFix/>
          </a:blip>
          <a:srcRect b="30074"/>
          <a:stretch/>
        </p:blipFill>
        <p:spPr>
          <a:xfrm>
            <a:off x="2114825" y="3752213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129" name="Google Shape;129;g1f9f2360b5a_0_0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928120" y="203703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30" name="Google Shape;130;g1f9f2360b5a_0_0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928120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31" name="Google Shape;131;g1f9f2360b5a_0_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6946" y="117566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32" name="Google Shape;132;g1f9f2360b5a_0_0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95943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33" name="Google Shape;133;g1f9f2360b5a_0_0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1011044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34" name="Google Shape;134;g1f9f2360b5a_0_0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95943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35" name="Google Shape;135;g1f9f2360b5a_0_0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1014287" y="1177443"/>
            <a:ext cx="746300" cy="74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6" name="Google Shape;136;g1f9f2360b5a_0_0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1928120" y="117348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37" name="Google Shape;137;g1f9f2360b5a_0_0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1008278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38" name="Google Shape;138;g1f9f2360b5a_0_0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95943" y="376248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39" name="Google Shape;139;g1f9f2360b5a_0_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094872" y="3808843"/>
            <a:ext cx="576619" cy="657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141" name="Google Shape;141;g1f9f2360b5a_0_0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2901603" y="3948750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42" name="Google Shape;142;g1f9f2360b5a_0_0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2902803" y="3090700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43" name="Google Shape;143;g1f9f2360b5a_0_0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4627000" y="522577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44" name="Google Shape;144;g1f9f2360b5a_0_0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8906828" y="522577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45" name="Google Shape;145;g1f9f2360b5a_0_0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4630097" y="3090020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46" name="Google Shape;146;g1f9f2360b5a_0_0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7181951" y="3090700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47" name="Google Shape;147;g1f9f2360b5a_0_0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8916601" y="3090700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48" name="Google Shape;148;g1f9f2360b5a_0_0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5492951" y="3948750"/>
            <a:ext cx="749808" cy="74980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Google Shape;114;p4">
            <a:extLst>
              <a:ext uri="{FF2B5EF4-FFF2-40B4-BE49-F238E27FC236}">
                <a16:creationId xmlns:a16="http://schemas.microsoft.com/office/drawing/2014/main" id="{7A9E45AC-10EB-B5BD-BC2B-7E0852AF23C6}"/>
              </a:ext>
            </a:extLst>
          </p:cNvPr>
          <p:cNvSpPr txBox="1"/>
          <p:nvPr/>
        </p:nvSpPr>
        <p:spPr>
          <a:xfrm>
            <a:off x="95950" y="5093850"/>
            <a:ext cx="2582100" cy="1262100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20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Kihívás:</a:t>
            </a:r>
            <a:endParaRPr b="1"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Menj végig az egyenleteken, úgy, hogy az eredmények </a:t>
            </a:r>
            <a:r>
              <a:rPr lang="hu-HU" sz="14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NÖVEKVŐ </a:t>
            </a:r>
            <a:r>
              <a:rPr lang="hu-HU"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sorrendben legyenek!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2" name="Google Shape;154;g1f9f2360b5a_0_43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2902802" y="2232651"/>
            <a:ext cx="749808" cy="74980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" name="Google Shape;153;g1f9f2360b5a_0_4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492944" y="5662334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54" name="Google Shape;154;g1f9f2360b5a_0_4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902802" y="2232651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55" name="Google Shape;155;g1f9f2360b5a_0_43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5564736" y="6560760"/>
            <a:ext cx="576619" cy="657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156" name="Google Shape;156;g1f9f2360b5a_0_43"/>
          <p:cNvPicPr preferRelativeResize="0"/>
          <p:nvPr/>
        </p:nvPicPr>
        <p:blipFill rotWithShape="1">
          <a:blip r:embed="rId6">
            <a:alphaModFix/>
          </a:blip>
          <a:srcRect b="30074"/>
          <a:stretch/>
        </p:blipFill>
        <p:spPr>
          <a:xfrm>
            <a:off x="6555306" y="5800999"/>
            <a:ext cx="334750" cy="1301797"/>
          </a:xfrm>
          <a:prstGeom prst="rect">
            <a:avLst/>
          </a:prstGeom>
          <a:noFill/>
          <a:ln>
            <a:noFill/>
          </a:ln>
        </p:spPr>
      </p:pic>
      <p:sp>
        <p:nvSpPr>
          <p:cNvPr id="157" name="Google Shape;157;g1f9f2360b5a_0_43"/>
          <p:cNvSpPr txBox="1"/>
          <p:nvPr/>
        </p:nvSpPr>
        <p:spPr>
          <a:xfrm>
            <a:off x="3720776" y="4123599"/>
            <a:ext cx="8511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3+3</a:t>
            </a:r>
            <a:endParaRPr sz="2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8" name="Google Shape;158;g1f9f2360b5a_0_43"/>
          <p:cNvSpPr txBox="1"/>
          <p:nvPr/>
        </p:nvSpPr>
        <p:spPr>
          <a:xfrm>
            <a:off x="5427433" y="5013311"/>
            <a:ext cx="8511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3+2</a:t>
            </a:r>
            <a:endParaRPr sz="2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9" name="Google Shape;159;g1f9f2360b5a_0_43"/>
          <p:cNvSpPr txBox="1"/>
          <p:nvPr/>
        </p:nvSpPr>
        <p:spPr>
          <a:xfrm>
            <a:off x="3735524" y="1558439"/>
            <a:ext cx="8511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15+4</a:t>
            </a:r>
            <a:endParaRPr sz="2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0" name="Google Shape;160;g1f9f2360b5a_0_43"/>
          <p:cNvSpPr txBox="1"/>
          <p:nvPr/>
        </p:nvSpPr>
        <p:spPr>
          <a:xfrm>
            <a:off x="7998623" y="3284016"/>
            <a:ext cx="8511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6+4</a:t>
            </a:r>
            <a:endParaRPr sz="2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1" name="Google Shape;161;g1f9f2360b5a_0_43"/>
          <p:cNvSpPr txBox="1"/>
          <p:nvPr/>
        </p:nvSpPr>
        <p:spPr>
          <a:xfrm>
            <a:off x="7998622" y="711030"/>
            <a:ext cx="8511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15+2</a:t>
            </a:r>
            <a:endParaRPr sz="2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62" name="Google Shape;162;g1f9f2360b5a_0_43"/>
          <p:cNvPicPr preferRelativeResize="0"/>
          <p:nvPr/>
        </p:nvPicPr>
        <p:blipFill rotWithShape="1">
          <a:blip r:embed="rId6">
            <a:alphaModFix/>
          </a:blip>
          <a:srcRect b="30074"/>
          <a:stretch/>
        </p:blipFill>
        <p:spPr>
          <a:xfrm>
            <a:off x="2114825" y="3752213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163" name="Google Shape;163;g1f9f2360b5a_0_43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928120" y="203703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64" name="Google Shape;164;g1f9f2360b5a_0_43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1928120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65" name="Google Shape;165;g1f9f2360b5a_0_4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6946" y="117566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66" name="Google Shape;166;g1f9f2360b5a_0_43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95943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67" name="Google Shape;167;g1f9f2360b5a_0_43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1011044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68" name="Google Shape;168;g1f9f2360b5a_0_43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95943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69" name="Google Shape;169;g1f9f2360b5a_0_43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1014287" y="1177443"/>
            <a:ext cx="746300" cy="74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0" name="Google Shape;170;g1f9f2360b5a_0_4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928120" y="117348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71" name="Google Shape;171;g1f9f2360b5a_0_43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1008278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72" name="Google Shape;172;g1f9f2360b5a_0_43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95943" y="376248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73" name="Google Shape;173;g1f9f2360b5a_0_43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094872" y="3808843"/>
            <a:ext cx="576619" cy="657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181" name="Google Shape;181;g1f9f2360b5a_0_43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2902796" y="309069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82" name="Google Shape;182;g1f9f2360b5a_0_43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7199110" y="3092443"/>
            <a:ext cx="746300" cy="7463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Google Shape;114;p4">
            <a:extLst>
              <a:ext uri="{FF2B5EF4-FFF2-40B4-BE49-F238E27FC236}">
                <a16:creationId xmlns:a16="http://schemas.microsoft.com/office/drawing/2014/main" id="{923C0AC2-9BC7-ABE0-28DE-753C21E405FC}"/>
              </a:ext>
            </a:extLst>
          </p:cNvPr>
          <p:cNvSpPr txBox="1"/>
          <p:nvPr/>
        </p:nvSpPr>
        <p:spPr>
          <a:xfrm>
            <a:off x="95950" y="5093850"/>
            <a:ext cx="2582100" cy="1262100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20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Kihívás:</a:t>
            </a:r>
            <a:endParaRPr b="1"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Menj végig az egyenleteken, úgy, hogy az eredmények </a:t>
            </a:r>
            <a:r>
              <a:rPr lang="hu-HU" sz="14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NÖVEKVŐ </a:t>
            </a:r>
            <a:r>
              <a:rPr lang="hu-HU"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sorrendben legyenek!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2" name="Google Shape;141;g1f9f2360b5a_0_0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2901603" y="3948750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3" name="Google Shape;143;g1f9f2360b5a_0_0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4627000" y="522577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4" name="Google Shape;144;g1f9f2360b5a_0_0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8906828" y="522577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5" name="Google Shape;145;g1f9f2360b5a_0_0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4630097" y="3090020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6" name="Google Shape;147;g1f9f2360b5a_0_0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8916601" y="3090700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7" name="Google Shape;148;g1f9f2360b5a_0_0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5492951" y="3948750"/>
            <a:ext cx="749808" cy="74980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7" name="Google Shape;187;p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907775" y="536181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89" name="Google Shape;189;p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907775" y="3089544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91" name="Google Shape;191;p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492944" y="3948750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92" name="Google Shape;192;p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633381" y="52143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93" name="Google Shape;193;p7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5492944" y="5662334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94" name="Google Shape;194;p7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2916450" y="2232651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95" name="Google Shape;195;p7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5564736" y="6560760"/>
            <a:ext cx="576619" cy="657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196" name="Google Shape;196;p7"/>
          <p:cNvPicPr preferRelativeResize="0"/>
          <p:nvPr/>
        </p:nvPicPr>
        <p:blipFill rotWithShape="1">
          <a:blip r:embed="rId8">
            <a:alphaModFix/>
          </a:blip>
          <a:srcRect b="30074"/>
          <a:stretch/>
        </p:blipFill>
        <p:spPr>
          <a:xfrm>
            <a:off x="6555306" y="5800999"/>
            <a:ext cx="334750" cy="1301797"/>
          </a:xfrm>
          <a:prstGeom prst="rect">
            <a:avLst/>
          </a:prstGeom>
          <a:noFill/>
          <a:ln>
            <a:noFill/>
          </a:ln>
        </p:spPr>
      </p:pic>
      <p:sp>
        <p:nvSpPr>
          <p:cNvPr id="197" name="Google Shape;197;p7"/>
          <p:cNvSpPr txBox="1"/>
          <p:nvPr/>
        </p:nvSpPr>
        <p:spPr>
          <a:xfrm>
            <a:off x="3720776" y="4123599"/>
            <a:ext cx="851223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3+3</a:t>
            </a:r>
            <a:endParaRPr sz="2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8" name="Google Shape;198;p7"/>
          <p:cNvSpPr txBox="1"/>
          <p:nvPr/>
        </p:nvSpPr>
        <p:spPr>
          <a:xfrm>
            <a:off x="5427433" y="5013311"/>
            <a:ext cx="851223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3+2</a:t>
            </a:r>
            <a:endParaRPr sz="2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9" name="Google Shape;199;p7"/>
          <p:cNvSpPr txBox="1"/>
          <p:nvPr/>
        </p:nvSpPr>
        <p:spPr>
          <a:xfrm>
            <a:off x="3735524" y="1558439"/>
            <a:ext cx="851223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15+4</a:t>
            </a:r>
            <a:endParaRPr sz="2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0" name="Google Shape;200;p7"/>
          <p:cNvSpPr txBox="1"/>
          <p:nvPr/>
        </p:nvSpPr>
        <p:spPr>
          <a:xfrm>
            <a:off x="7998623" y="3284016"/>
            <a:ext cx="851223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6+4</a:t>
            </a:r>
            <a:endParaRPr sz="2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1" name="Google Shape;201;p7"/>
          <p:cNvSpPr txBox="1"/>
          <p:nvPr/>
        </p:nvSpPr>
        <p:spPr>
          <a:xfrm>
            <a:off x="7998622" y="711030"/>
            <a:ext cx="851223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15+2</a:t>
            </a:r>
            <a:endParaRPr sz="2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02" name="Google Shape;202;p7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2902796" y="3948750"/>
            <a:ext cx="749808" cy="749808"/>
          </a:xfrm>
          <a:prstGeom prst="rect">
            <a:avLst/>
          </a:prstGeom>
          <a:noFill/>
          <a:ln>
            <a:noFill/>
          </a:ln>
        </p:spPr>
      </p:pic>
      <p:sp>
        <p:nvSpPr>
          <p:cNvPr id="204" name="Google Shape;204;p7"/>
          <p:cNvSpPr txBox="1"/>
          <p:nvPr/>
        </p:nvSpPr>
        <p:spPr>
          <a:xfrm>
            <a:off x="773879" y="4672149"/>
            <a:ext cx="1218603" cy="307777"/>
          </a:xfrm>
          <a:prstGeom prst="rect">
            <a:avLst/>
          </a:prstGeom>
          <a:solidFill>
            <a:srgbClr val="FFFF00"/>
          </a:solidFill>
          <a:ln w="952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400" b="1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Megoldás</a:t>
            </a:r>
            <a:endParaRPr sz="1400" b="1" i="0" u="none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06" name="Google Shape;206;p7"/>
          <p:cNvPicPr preferRelativeResize="0"/>
          <p:nvPr/>
        </p:nvPicPr>
        <p:blipFill rotWithShape="1">
          <a:blip r:embed="rId8">
            <a:alphaModFix/>
          </a:blip>
          <a:srcRect b="30074"/>
          <a:stretch/>
        </p:blipFill>
        <p:spPr>
          <a:xfrm>
            <a:off x="2114825" y="3752213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207" name="Google Shape;207;p7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1928120" y="203703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08" name="Google Shape;208;p7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1928120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09" name="Google Shape;209;p7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96946" y="117566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10" name="Google Shape;210;p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5943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11" name="Google Shape;211;p7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1011044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12" name="Google Shape;212;p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95943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13" name="Google Shape;213;p7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1014287" y="1177443"/>
            <a:ext cx="746300" cy="74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4" name="Google Shape;214;p7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928120" y="117348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15" name="Google Shape;215;p7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1008278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16" name="Google Shape;216;p7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95943" y="376248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17" name="Google Shape;217;p7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094872" y="3808843"/>
            <a:ext cx="576619" cy="657097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Google Shape;114;p4">
            <a:extLst>
              <a:ext uri="{FF2B5EF4-FFF2-40B4-BE49-F238E27FC236}">
                <a16:creationId xmlns:a16="http://schemas.microsoft.com/office/drawing/2014/main" id="{F375A4DF-6F91-60D3-37EA-353FB9D155E2}"/>
              </a:ext>
            </a:extLst>
          </p:cNvPr>
          <p:cNvSpPr txBox="1"/>
          <p:nvPr/>
        </p:nvSpPr>
        <p:spPr>
          <a:xfrm>
            <a:off x="95950" y="5093850"/>
            <a:ext cx="2582100" cy="1262100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20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Kihívás:</a:t>
            </a:r>
            <a:endParaRPr b="1"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Menj végig az egyenleteken, úgy, hogy az eredmények </a:t>
            </a:r>
            <a:r>
              <a:rPr lang="hu-HU" sz="14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NÖVEKVŐ </a:t>
            </a:r>
            <a:r>
              <a:rPr lang="hu-HU"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sorrendben legyenek!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4" name="Google Shape;154;g1f9f2360b5a_0_43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2902802" y="2232651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5" name="Google Shape;181;g1f9f2360b5a_0_43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2902796" y="309069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6" name="Google Shape;182;g1f9f2360b5a_0_43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7199110" y="3092443"/>
            <a:ext cx="746300" cy="74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7" name="Google Shape;188;p7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4633381" y="3089544"/>
            <a:ext cx="749808" cy="74980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3" name="Google Shape;223;p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486695" y="6501607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24" name="Google Shape;224;p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917115" y="519680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25" name="Google Shape;225;p8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 rot="-5400000">
            <a:off x="6405398" y="6560760"/>
            <a:ext cx="576619" cy="657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226" name="Google Shape;226;p8"/>
          <p:cNvPicPr preferRelativeResize="0"/>
          <p:nvPr/>
        </p:nvPicPr>
        <p:blipFill rotWithShape="1">
          <a:blip r:embed="rId6">
            <a:alphaModFix/>
          </a:blip>
          <a:srcRect b="30074"/>
          <a:stretch/>
        </p:blipFill>
        <p:spPr>
          <a:xfrm rot="-5400000">
            <a:off x="7395968" y="5800999"/>
            <a:ext cx="334750" cy="1301797"/>
          </a:xfrm>
          <a:prstGeom prst="rect">
            <a:avLst/>
          </a:prstGeom>
          <a:noFill/>
          <a:ln>
            <a:noFill/>
          </a:ln>
        </p:spPr>
      </p:pic>
      <p:sp>
        <p:nvSpPr>
          <p:cNvPr id="227" name="Google Shape;227;p8"/>
          <p:cNvSpPr txBox="1"/>
          <p:nvPr/>
        </p:nvSpPr>
        <p:spPr>
          <a:xfrm>
            <a:off x="3699640" y="5848566"/>
            <a:ext cx="899790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13x3</a:t>
            </a:r>
            <a:endParaRPr sz="2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8" name="Google Shape;228;p8"/>
          <p:cNvSpPr txBox="1"/>
          <p:nvPr/>
        </p:nvSpPr>
        <p:spPr>
          <a:xfrm>
            <a:off x="2860092" y="4115453"/>
            <a:ext cx="899790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2x18</a:t>
            </a:r>
            <a:endParaRPr sz="2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9" name="Google Shape;229;p8"/>
          <p:cNvSpPr txBox="1"/>
          <p:nvPr/>
        </p:nvSpPr>
        <p:spPr>
          <a:xfrm>
            <a:off x="3699640" y="3293455"/>
            <a:ext cx="899790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4x7</a:t>
            </a:r>
            <a:endParaRPr sz="2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1" name="Google Shape;231;p8"/>
          <p:cNvSpPr txBox="1"/>
          <p:nvPr/>
        </p:nvSpPr>
        <p:spPr>
          <a:xfrm>
            <a:off x="7117960" y="2408427"/>
            <a:ext cx="899790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2x5</a:t>
            </a:r>
            <a:endParaRPr sz="2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2" name="Google Shape;232;p8"/>
          <p:cNvSpPr txBox="1"/>
          <p:nvPr/>
        </p:nvSpPr>
        <p:spPr>
          <a:xfrm>
            <a:off x="8873970" y="1577796"/>
            <a:ext cx="818315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2x1</a:t>
            </a:r>
            <a:endParaRPr sz="2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33" name="Google Shape;233;p8"/>
          <p:cNvPicPr preferRelativeResize="0"/>
          <p:nvPr/>
        </p:nvPicPr>
        <p:blipFill rotWithShape="1">
          <a:blip r:embed="rId6">
            <a:alphaModFix/>
          </a:blip>
          <a:srcRect b="30074"/>
          <a:stretch/>
        </p:blipFill>
        <p:spPr>
          <a:xfrm>
            <a:off x="2114825" y="3752213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234" name="Google Shape;234;p8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928120" y="203703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35" name="Google Shape;235;p8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1928120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36" name="Google Shape;236;p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6946" y="117566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37" name="Google Shape;237;p8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95943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38" name="Google Shape;238;p8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1011044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39" name="Google Shape;239;p8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95943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40" name="Google Shape;240;p8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1014287" y="1177443"/>
            <a:ext cx="746300" cy="74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41" name="Google Shape;241;p8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1928120" y="117348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42" name="Google Shape;242;p8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1008278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43" name="Google Shape;243;p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95943" y="376248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44" name="Google Shape;244;p8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094872" y="3808843"/>
            <a:ext cx="576619" cy="657097"/>
          </a:xfrm>
          <a:prstGeom prst="rect">
            <a:avLst/>
          </a:prstGeom>
          <a:noFill/>
          <a:ln>
            <a:noFill/>
          </a:ln>
        </p:spPr>
      </p:pic>
      <p:sp>
        <p:nvSpPr>
          <p:cNvPr id="245" name="Google Shape;245;p8"/>
          <p:cNvSpPr txBox="1"/>
          <p:nvPr/>
        </p:nvSpPr>
        <p:spPr>
          <a:xfrm>
            <a:off x="95950" y="5093851"/>
            <a:ext cx="2582100" cy="1262100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20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Kihívás:</a:t>
            </a:r>
            <a:endParaRPr b="1"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Menj végig az egyenleteken, úgy, hogy az eredmények </a:t>
            </a:r>
            <a:r>
              <a:rPr lang="hu-HU" sz="14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CSÖKKENŐ </a:t>
            </a:r>
            <a:r>
              <a:rPr lang="hu-HU"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sorrendben legyenek!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" name="Google Shape;331;p11"/>
          <p:cNvSpPr txBox="1"/>
          <p:nvPr/>
        </p:nvSpPr>
        <p:spPr>
          <a:xfrm>
            <a:off x="5411704" y="2416459"/>
            <a:ext cx="899790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7x3</a:t>
            </a:r>
            <a:endParaRPr sz="2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0" name="Google Shape;250;g1f9f2360b5a_0_12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486695" y="6501607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51" name="Google Shape;251;g1f9f2360b5a_0_129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917115" y="519680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52" name="Google Shape;252;g1f9f2360b5a_0_129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 rot="-5400000">
            <a:off x="6405398" y="6560760"/>
            <a:ext cx="576619" cy="657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253" name="Google Shape;253;g1f9f2360b5a_0_129"/>
          <p:cNvPicPr preferRelativeResize="0"/>
          <p:nvPr/>
        </p:nvPicPr>
        <p:blipFill rotWithShape="1">
          <a:blip r:embed="rId6">
            <a:alphaModFix/>
          </a:blip>
          <a:srcRect b="30074"/>
          <a:stretch/>
        </p:blipFill>
        <p:spPr>
          <a:xfrm rot="-5400000">
            <a:off x="7395968" y="5800999"/>
            <a:ext cx="334750" cy="1301797"/>
          </a:xfrm>
          <a:prstGeom prst="rect">
            <a:avLst/>
          </a:prstGeom>
          <a:noFill/>
          <a:ln>
            <a:noFill/>
          </a:ln>
        </p:spPr>
      </p:pic>
      <p:sp>
        <p:nvSpPr>
          <p:cNvPr id="254" name="Google Shape;254;g1f9f2360b5a_0_129"/>
          <p:cNvSpPr txBox="1"/>
          <p:nvPr/>
        </p:nvSpPr>
        <p:spPr>
          <a:xfrm>
            <a:off x="3699640" y="5848566"/>
            <a:ext cx="8997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13x3</a:t>
            </a:r>
            <a:endParaRPr sz="2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5" name="Google Shape;255;g1f9f2360b5a_0_129"/>
          <p:cNvSpPr txBox="1"/>
          <p:nvPr/>
        </p:nvSpPr>
        <p:spPr>
          <a:xfrm>
            <a:off x="2860092" y="4115453"/>
            <a:ext cx="8997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2x18</a:t>
            </a:r>
            <a:endParaRPr sz="2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6" name="Google Shape;256;g1f9f2360b5a_0_129"/>
          <p:cNvSpPr txBox="1"/>
          <p:nvPr/>
        </p:nvSpPr>
        <p:spPr>
          <a:xfrm>
            <a:off x="3699640" y="3293455"/>
            <a:ext cx="8997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4x7</a:t>
            </a:r>
            <a:endParaRPr sz="2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8" name="Google Shape;258;g1f9f2360b5a_0_129"/>
          <p:cNvSpPr txBox="1"/>
          <p:nvPr/>
        </p:nvSpPr>
        <p:spPr>
          <a:xfrm>
            <a:off x="7117960" y="2408427"/>
            <a:ext cx="8997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2x5</a:t>
            </a:r>
            <a:endParaRPr sz="2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9" name="Google Shape;259;g1f9f2360b5a_0_129"/>
          <p:cNvSpPr txBox="1"/>
          <p:nvPr/>
        </p:nvSpPr>
        <p:spPr>
          <a:xfrm>
            <a:off x="8873970" y="1577796"/>
            <a:ext cx="8184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2x1</a:t>
            </a:r>
            <a:endParaRPr sz="2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60" name="Google Shape;260;g1f9f2360b5a_0_129"/>
          <p:cNvPicPr preferRelativeResize="0"/>
          <p:nvPr/>
        </p:nvPicPr>
        <p:blipFill rotWithShape="1">
          <a:blip r:embed="rId6">
            <a:alphaModFix/>
          </a:blip>
          <a:srcRect b="30074"/>
          <a:stretch/>
        </p:blipFill>
        <p:spPr>
          <a:xfrm>
            <a:off x="2114825" y="3752213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261" name="Google Shape;261;g1f9f2360b5a_0_129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928120" y="203703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62" name="Google Shape;262;g1f9f2360b5a_0_129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1928120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63" name="Google Shape;263;g1f9f2360b5a_0_12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6946" y="117566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64" name="Google Shape;264;g1f9f2360b5a_0_129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95943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65" name="Google Shape;265;g1f9f2360b5a_0_129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1011044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66" name="Google Shape;266;g1f9f2360b5a_0_129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95943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67" name="Google Shape;267;g1f9f2360b5a_0_129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1014287" y="1177443"/>
            <a:ext cx="746300" cy="74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68" name="Google Shape;268;g1f9f2360b5a_0_129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1928120" y="117348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69" name="Google Shape;269;g1f9f2360b5a_0_129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1008278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70" name="Google Shape;270;g1f9f2360b5a_0_129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95943" y="376248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71" name="Google Shape;271;g1f9f2360b5a_0_129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094872" y="3808843"/>
            <a:ext cx="576619" cy="657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273" name="Google Shape;273;g1f9f2360b5a_0_129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6326587" y="137569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75" name="Google Shape;275;g1f9f2360b5a_0_129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8917115" y="309067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76" name="Google Shape;276;g1f9f2360b5a_0_129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4629355" y="3087469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77" name="Google Shape;277;g1f9f2360b5a_0_129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2906547" y="3087741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78" name="Google Shape;278;g1f9f2360b5a_0_129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2906547" y="4807205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79" name="Google Shape;279;g1f9f2360b5a_0_129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4629355" y="6501607"/>
            <a:ext cx="749808" cy="74980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Google Shape;245;p8">
            <a:extLst>
              <a:ext uri="{FF2B5EF4-FFF2-40B4-BE49-F238E27FC236}">
                <a16:creationId xmlns:a16="http://schemas.microsoft.com/office/drawing/2014/main" id="{F69872B4-1B16-A687-88D0-008ED692190B}"/>
              </a:ext>
            </a:extLst>
          </p:cNvPr>
          <p:cNvSpPr txBox="1"/>
          <p:nvPr/>
        </p:nvSpPr>
        <p:spPr>
          <a:xfrm>
            <a:off x="95950" y="5093851"/>
            <a:ext cx="2582100" cy="1262100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20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Kihívás:</a:t>
            </a:r>
            <a:endParaRPr b="1"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Menj végig az egyenleteken, úgy, hogy az eredmények </a:t>
            </a:r>
            <a:r>
              <a:rPr lang="hu-HU" sz="14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CSÖKKENŐ </a:t>
            </a:r>
            <a:r>
              <a:rPr lang="hu-HU"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sorrendben legyenek!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" name="Google Shape;308;g1f9f2360b5a_0_172">
            <a:extLst>
              <a:ext uri="{FF2B5EF4-FFF2-40B4-BE49-F238E27FC236}">
                <a16:creationId xmlns:a16="http://schemas.microsoft.com/office/drawing/2014/main" id="{CE7CDD9F-8A6F-B8BB-B348-3D4EDAB8D686}"/>
              </a:ext>
            </a:extLst>
          </p:cNvPr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8054596" y="3087469"/>
            <a:ext cx="749808" cy="749808"/>
          </a:xfrm>
          <a:prstGeom prst="rect">
            <a:avLst/>
          </a:prstGeom>
          <a:noFill/>
          <a:ln>
            <a:noFill/>
          </a:ln>
        </p:spPr>
      </p:pic>
      <p:sp>
        <p:nvSpPr>
          <p:cNvPr id="32" name="Google Shape;331;p11"/>
          <p:cNvSpPr txBox="1"/>
          <p:nvPr/>
        </p:nvSpPr>
        <p:spPr>
          <a:xfrm>
            <a:off x="5411704" y="2416459"/>
            <a:ext cx="899790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7x3</a:t>
            </a:r>
            <a:endParaRPr sz="2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460</Words>
  <Application>Microsoft Office PowerPoint</Application>
  <PresentationFormat>Egyéni</PresentationFormat>
  <Paragraphs>108</Paragraphs>
  <Slides>11</Slides>
  <Notes>11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2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11</vt:i4>
      </vt:variant>
    </vt:vector>
  </HeadingPairs>
  <TitlesOfParts>
    <vt:vector size="14" baseType="lpstr">
      <vt:lpstr>Arial</vt:lpstr>
      <vt:lpstr>Montserrat</vt:lpstr>
      <vt:lpstr>Simple Light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Szandavári-Csurgó Cintia</dc:creator>
  <cp:lastModifiedBy>Szandavári-Csurgó Cintia</cp:lastModifiedBy>
  <cp:revision>4</cp:revision>
  <dcterms:modified xsi:type="dcterms:W3CDTF">2023-05-15T11:35:57Z</dcterms:modified>
</cp:coreProperties>
</file>